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6"/>
  </p:notesMasterIdLst>
  <p:sldIdLst>
    <p:sldId id="266" r:id="rId6"/>
    <p:sldId id="2147483647" r:id="rId7"/>
    <p:sldId id="257" r:id="rId8"/>
    <p:sldId id="2147483638" r:id="rId9"/>
    <p:sldId id="261" r:id="rId10"/>
    <p:sldId id="258" r:id="rId11"/>
    <p:sldId id="2147469625" r:id="rId12"/>
    <p:sldId id="2147483645" r:id="rId13"/>
    <p:sldId id="259" r:id="rId14"/>
    <p:sldId id="21474836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5BCD353-5CD7-410D-9280-F39C6779EEB0}">
          <p14:sldIdLst>
            <p14:sldId id="266"/>
            <p14:sldId id="2147483647"/>
            <p14:sldId id="257"/>
            <p14:sldId id="2147483638"/>
            <p14:sldId id="261"/>
            <p14:sldId id="258"/>
            <p14:sldId id="2147469625"/>
            <p14:sldId id="2147483645"/>
            <p14:sldId id="259"/>
            <p14:sldId id="21474836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156"/>
    <a:srgbClr val="FFFFFF"/>
    <a:srgbClr val="3860ED"/>
    <a:srgbClr val="AF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362EB-E081-45BC-BFB2-D570161AB918}" v="6" dt="2026-04-16T14:54:08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HOOLAND Seth (AGRI)" userId="0e12c790-ede3-43e3-8dbd-a64c64271caf" providerId="ADAL" clId="{EB0FF9CF-1455-48D8-961E-97465CA5439B}"/>
    <pc:docChg chg="undo custSel addSld delSld modSld modSection">
      <pc:chgData name="VAN HOOLAND Seth (AGRI)" userId="0e12c790-ede3-43e3-8dbd-a64c64271caf" providerId="ADAL" clId="{EB0FF9CF-1455-48D8-961E-97465CA5439B}" dt="2026-04-17T12:59:24.966" v="345" actId="20577"/>
      <pc:docMkLst>
        <pc:docMk/>
      </pc:docMkLst>
      <pc:sldChg chg="addSp delSp modSp new del mod">
        <pc:chgData name="VAN HOOLAND Seth (AGRI)" userId="0e12c790-ede3-43e3-8dbd-a64c64271caf" providerId="ADAL" clId="{EB0FF9CF-1455-48D8-961E-97465CA5439B}" dt="2026-04-17T12:58:05.394" v="196" actId="47"/>
        <pc:sldMkLst>
          <pc:docMk/>
          <pc:sldMk cId="2679722937" sldId="256"/>
        </pc:sldMkLst>
        <pc:spChg chg="del">
          <ac:chgData name="VAN HOOLAND Seth (AGRI)" userId="0e12c790-ede3-43e3-8dbd-a64c64271caf" providerId="ADAL" clId="{EB0FF9CF-1455-48D8-961E-97465CA5439B}" dt="2026-04-16T14:47:27.774" v="14" actId="478"/>
          <ac:spMkLst>
            <pc:docMk/>
            <pc:sldMk cId="2679722937" sldId="256"/>
            <ac:spMk id="2" creationId="{A76D7DE0-60D5-4EB3-97EC-665E338F1DD3}"/>
          </ac:spMkLst>
        </pc:spChg>
        <pc:spChg chg="del">
          <ac:chgData name="VAN HOOLAND Seth (AGRI)" userId="0e12c790-ede3-43e3-8dbd-a64c64271caf" providerId="ADAL" clId="{EB0FF9CF-1455-48D8-961E-97465CA5439B}" dt="2026-04-16T14:47:25.808" v="13" actId="478"/>
          <ac:spMkLst>
            <pc:docMk/>
            <pc:sldMk cId="2679722937" sldId="256"/>
            <ac:spMk id="4" creationId="{3A4B7F6D-777E-65D2-C8D1-9060B691A333}"/>
          </ac:spMkLst>
        </pc:spChg>
        <pc:picChg chg="add mod">
          <ac:chgData name="VAN HOOLAND Seth (AGRI)" userId="0e12c790-ede3-43e3-8dbd-a64c64271caf" providerId="ADAL" clId="{EB0FF9CF-1455-48D8-961E-97465CA5439B}" dt="2026-04-16T14:47:31.976" v="16" actId="1076"/>
          <ac:picMkLst>
            <pc:docMk/>
            <pc:sldMk cId="2679722937" sldId="256"/>
            <ac:picMk id="6" creationId="{BE026735-AFEA-0436-B912-ACD76D8B77AC}"/>
          </ac:picMkLst>
        </pc:picChg>
      </pc:sldChg>
      <pc:sldChg chg="modSp mod">
        <pc:chgData name="VAN HOOLAND Seth (AGRI)" userId="0e12c790-ede3-43e3-8dbd-a64c64271caf" providerId="ADAL" clId="{EB0FF9CF-1455-48D8-961E-97465CA5439B}" dt="2026-04-17T12:47:53.457" v="193" actId="20577"/>
        <pc:sldMkLst>
          <pc:docMk/>
          <pc:sldMk cId="2096105653" sldId="257"/>
        </pc:sldMkLst>
        <pc:spChg chg="mod">
          <ac:chgData name="VAN HOOLAND Seth (AGRI)" userId="0e12c790-ede3-43e3-8dbd-a64c64271caf" providerId="ADAL" clId="{EB0FF9CF-1455-48D8-961E-97465CA5439B}" dt="2026-04-17T12:47:53.457" v="193" actId="20577"/>
          <ac:spMkLst>
            <pc:docMk/>
            <pc:sldMk cId="2096105653" sldId="257"/>
            <ac:spMk id="3" creationId="{45CF4091-2384-BA14-8A0B-442D81066CB8}"/>
          </ac:spMkLst>
        </pc:spChg>
      </pc:sldChg>
      <pc:sldChg chg="del">
        <pc:chgData name="VAN HOOLAND Seth (AGRI)" userId="0e12c790-ede3-43e3-8dbd-a64c64271caf" providerId="ADAL" clId="{EB0FF9CF-1455-48D8-961E-97465CA5439B}" dt="2026-04-16T14:00:25.815" v="11" actId="47"/>
        <pc:sldMkLst>
          <pc:docMk/>
          <pc:sldMk cId="3294497351" sldId="258"/>
        </pc:sldMkLst>
      </pc:sldChg>
      <pc:sldChg chg="addSp delSp modSp new mod">
        <pc:chgData name="VAN HOOLAND Seth (AGRI)" userId="0e12c790-ede3-43e3-8dbd-a64c64271caf" providerId="ADAL" clId="{EB0FF9CF-1455-48D8-961E-97465CA5439B}" dt="2026-04-16T14:56:38.171" v="174" actId="20577"/>
        <pc:sldMkLst>
          <pc:docMk/>
          <pc:sldMk cId="4258382558" sldId="258"/>
        </pc:sldMkLst>
        <pc:spChg chg="add del mod">
          <ac:chgData name="VAN HOOLAND Seth (AGRI)" userId="0e12c790-ede3-43e3-8dbd-a64c64271caf" providerId="ADAL" clId="{EB0FF9CF-1455-48D8-961E-97465CA5439B}" dt="2026-04-16T14:54:07.993" v="91" actId="478"/>
          <ac:spMkLst>
            <pc:docMk/>
            <pc:sldMk cId="4258382558" sldId="258"/>
            <ac:spMk id="2" creationId="{0C879F34-7778-9D26-90D6-8CF31285B5AD}"/>
          </ac:spMkLst>
        </pc:spChg>
        <pc:spChg chg="add mod">
          <ac:chgData name="VAN HOOLAND Seth (AGRI)" userId="0e12c790-ede3-43e3-8dbd-a64c64271caf" providerId="ADAL" clId="{EB0FF9CF-1455-48D8-961E-97465CA5439B}" dt="2026-04-16T14:56:38.171" v="174" actId="20577"/>
          <ac:spMkLst>
            <pc:docMk/>
            <pc:sldMk cId="4258382558" sldId="258"/>
            <ac:spMk id="3" creationId="{0D3BF724-824E-C8BE-269D-C9F2B792C473}"/>
          </ac:spMkLst>
        </pc:spChg>
        <pc:picChg chg="add mod">
          <ac:chgData name="VAN HOOLAND Seth (AGRI)" userId="0e12c790-ede3-43e3-8dbd-a64c64271caf" providerId="ADAL" clId="{EB0FF9CF-1455-48D8-961E-97465CA5439B}" dt="2026-04-16T14:53:19.547" v="21" actId="1076"/>
          <ac:picMkLst>
            <pc:docMk/>
            <pc:sldMk cId="4258382558" sldId="258"/>
            <ac:picMk id="1026" creationId="{9217CE9C-0209-BE7A-4360-29EC211200E3}"/>
          </ac:picMkLst>
        </pc:picChg>
      </pc:sldChg>
      <pc:sldChg chg="addSp new mod">
        <pc:chgData name="VAN HOOLAND Seth (AGRI)" userId="0e12c790-ede3-43e3-8dbd-a64c64271caf" providerId="ADAL" clId="{EB0FF9CF-1455-48D8-961E-97465CA5439B}" dt="2026-04-17T12:57:16.554" v="195" actId="22"/>
        <pc:sldMkLst>
          <pc:docMk/>
          <pc:sldMk cId="559138336" sldId="259"/>
        </pc:sldMkLst>
        <pc:picChg chg="add">
          <ac:chgData name="VAN HOOLAND Seth (AGRI)" userId="0e12c790-ede3-43e3-8dbd-a64c64271caf" providerId="ADAL" clId="{EB0FF9CF-1455-48D8-961E-97465CA5439B}" dt="2026-04-17T12:57:16.554" v="195" actId="22"/>
          <ac:picMkLst>
            <pc:docMk/>
            <pc:sldMk cId="559138336" sldId="259"/>
            <ac:picMk id="3" creationId="{83F46272-2239-D62D-AE3B-89131E0C2839}"/>
          </ac:picMkLst>
        </pc:picChg>
      </pc:sldChg>
      <pc:sldChg chg="modSp mod">
        <pc:chgData name="VAN HOOLAND Seth (AGRI)" userId="0e12c790-ede3-43e3-8dbd-a64c64271caf" providerId="ADAL" clId="{EB0FF9CF-1455-48D8-961E-97465CA5439B}" dt="2026-04-16T14:55:20.615" v="94" actId="207"/>
        <pc:sldMkLst>
          <pc:docMk/>
          <pc:sldMk cId="2929203743" sldId="261"/>
        </pc:sldMkLst>
        <pc:spChg chg="mod">
          <ac:chgData name="VAN HOOLAND Seth (AGRI)" userId="0e12c790-ede3-43e3-8dbd-a64c64271caf" providerId="ADAL" clId="{EB0FF9CF-1455-48D8-961E-97465CA5439B}" dt="2026-04-16T14:55:20.615" v="94" actId="207"/>
          <ac:spMkLst>
            <pc:docMk/>
            <pc:sldMk cId="2929203743" sldId="261"/>
            <ac:spMk id="6" creationId="{B605FD15-A1A5-EB26-3DCA-36AD9FEEB0D8}"/>
          </ac:spMkLst>
        </pc:spChg>
      </pc:sldChg>
      <pc:sldChg chg="modSp mod">
        <pc:chgData name="VAN HOOLAND Seth (AGRI)" userId="0e12c790-ede3-43e3-8dbd-a64c64271caf" providerId="ADAL" clId="{EB0FF9CF-1455-48D8-961E-97465CA5439B}" dt="2026-04-17T12:47:20.503" v="189" actId="20577"/>
        <pc:sldMkLst>
          <pc:docMk/>
          <pc:sldMk cId="2744389154" sldId="266"/>
        </pc:sldMkLst>
        <pc:spChg chg="mod">
          <ac:chgData name="VAN HOOLAND Seth (AGRI)" userId="0e12c790-ede3-43e3-8dbd-a64c64271caf" providerId="ADAL" clId="{EB0FF9CF-1455-48D8-961E-97465CA5439B}" dt="2026-04-17T12:47:20.503" v="189" actId="20577"/>
          <ac:spMkLst>
            <pc:docMk/>
            <pc:sldMk cId="2744389154" sldId="266"/>
            <ac:spMk id="2" creationId="{A8D29364-5AA0-1BC3-07F3-CBCA3E817709}"/>
          </ac:spMkLst>
        </pc:spChg>
        <pc:spChg chg="mod">
          <ac:chgData name="VAN HOOLAND Seth (AGRI)" userId="0e12c790-ede3-43e3-8dbd-a64c64271caf" providerId="ADAL" clId="{EB0FF9CF-1455-48D8-961E-97465CA5439B}" dt="2026-04-16T09:08:16.052" v="9" actId="20577"/>
          <ac:spMkLst>
            <pc:docMk/>
            <pc:sldMk cId="2744389154" sldId="266"/>
            <ac:spMk id="4" creationId="{BC288C17-98C3-8A87-F560-0981EF929B24}"/>
          </ac:spMkLst>
        </pc:spChg>
      </pc:sldChg>
      <pc:sldChg chg="del">
        <pc:chgData name="VAN HOOLAND Seth (AGRI)" userId="0e12c790-ede3-43e3-8dbd-a64c64271caf" providerId="ADAL" clId="{EB0FF9CF-1455-48D8-961E-97465CA5439B}" dt="2026-04-16T09:10:09.625" v="10" actId="47"/>
        <pc:sldMkLst>
          <pc:docMk/>
          <pc:sldMk cId="3432200868" sldId="2147482964"/>
        </pc:sldMkLst>
      </pc:sldChg>
      <pc:sldChg chg="modSp mod">
        <pc:chgData name="VAN HOOLAND Seth (AGRI)" userId="0e12c790-ede3-43e3-8dbd-a64c64271caf" providerId="ADAL" clId="{EB0FF9CF-1455-48D8-961E-97465CA5439B}" dt="2026-04-17T12:59:24.966" v="345" actId="20577"/>
        <pc:sldMkLst>
          <pc:docMk/>
          <pc:sldMk cId="1140001585" sldId="2147483644"/>
        </pc:sldMkLst>
        <pc:spChg chg="mod">
          <ac:chgData name="VAN HOOLAND Seth (AGRI)" userId="0e12c790-ede3-43e3-8dbd-a64c64271caf" providerId="ADAL" clId="{EB0FF9CF-1455-48D8-961E-97465CA5439B}" dt="2026-04-17T12:59:13.260" v="319" actId="20577"/>
          <ac:spMkLst>
            <pc:docMk/>
            <pc:sldMk cId="1140001585" sldId="2147483644"/>
            <ac:spMk id="3" creationId="{EB7C0E77-FBB0-D293-93DB-1FFB0B8AE192}"/>
          </ac:spMkLst>
        </pc:spChg>
        <pc:spChg chg="mod">
          <ac:chgData name="VAN HOOLAND Seth (AGRI)" userId="0e12c790-ede3-43e3-8dbd-a64c64271caf" providerId="ADAL" clId="{EB0FF9CF-1455-48D8-961E-97465CA5439B}" dt="2026-04-17T12:59:24.966" v="345" actId="20577"/>
          <ac:spMkLst>
            <pc:docMk/>
            <pc:sldMk cId="1140001585" sldId="2147483644"/>
            <ac:spMk id="8" creationId="{B564DB89-75BE-322C-A56F-9188D678FD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308AF-7A51-4501-BF5C-C5F7F4B76588}" type="datetimeFigureOut">
              <a:rPr lang="en-IE" smtClean="0"/>
              <a:t>16/04/2026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FB6A-0337-4A21-AE2B-80617C15D0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01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6E2E7-20B3-4FCE-F9CA-53A91991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01B8C-D93E-9462-55AA-F1872BF89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69D86-B0C4-2A8C-1DD1-CA7387CAA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35A3D-DA85-38CF-CCB6-88578257C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8A85E-88F3-FA43-A0DC-0955CEA83228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1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169A-82DF-BFAA-D4DB-9960962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812FE-FD92-3E0A-7784-FDF9A6E29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09E25-4651-76D0-935B-0A6FC56AD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572C-9C58-8D05-6068-DB0776E05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0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0736955-08BA-4D5B-6343-0583A14089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A0759-031A-3FFD-321B-05E0D0E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B1C73A-4531-E89E-807A-A8DA74BCA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FE60-805D-E34F-9B56-FC43A8DC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67E2-0427-C600-1E0E-83FF7B3FA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7B55-35E2-B0AE-85E6-209FF306F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1B-BA63-AB5C-1914-4377E7C1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48AEAB8-5ED3-78DB-D81D-A9466BB79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2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1959-FBCC-8D89-B153-708E38CB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85539-5847-203B-868D-16375D2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354CD-C3A7-4218-9EDB-AE8CED335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BE617-C3B5-22D3-31CF-6A9A2448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2D011A-160D-AB79-5ACC-E424107A7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B2ACFD-642F-FE4B-81D5-2EC564F383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575486"/>
            <a:ext cx="10515600" cy="427543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lnSpc>
                <a:spcPct val="120000"/>
              </a:lnSpc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ct val="120000"/>
              </a:lnSpc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ct val="120000"/>
              </a:lnSpc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ct val="120000"/>
              </a:lnSpc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47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B2ACFD-642F-FE4B-81D5-2EC564F383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3762" y="1575486"/>
            <a:ext cx="10600038" cy="4275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457200" indent="0">
              <a:lnSpc>
                <a:spcPct val="120000"/>
              </a:lnSpc>
              <a:buNone/>
              <a:defRPr/>
            </a:lvl2pPr>
            <a:lvl3pPr marL="914400" indent="0">
              <a:lnSpc>
                <a:spcPct val="120000"/>
              </a:lnSpc>
              <a:buNone/>
              <a:defRPr/>
            </a:lvl3pPr>
            <a:lvl4pPr marL="1371600" indent="0">
              <a:lnSpc>
                <a:spcPct val="120000"/>
              </a:lnSpc>
              <a:buNone/>
              <a:defRPr/>
            </a:lvl4pPr>
            <a:lvl5pPr marL="18288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83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85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63583" y="2961087"/>
            <a:ext cx="4692321" cy="60219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54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PT" err="1"/>
              <a:t>Title</a:t>
            </a:r>
            <a:r>
              <a:rPr lang="pt-PT"/>
              <a:t> 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7467" y="311400"/>
            <a:ext cx="6256800" cy="623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 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63583" y="3712535"/>
            <a:ext cx="4670541" cy="235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.</a:t>
            </a:r>
          </a:p>
          <a:p>
            <a:endParaRPr lang="pt-PT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85800" y="-16852"/>
            <a:ext cx="0" cy="396483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&amp;Sub/chapter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3233188"/>
            <a:ext cx="11457583" cy="3916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Chapter name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1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Developm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307167" y="867569"/>
            <a:ext cx="9577666" cy="5122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t-PT" err="1"/>
              <a:t>Make</a:t>
            </a:r>
            <a:r>
              <a:rPr lang="pt-PT"/>
              <a:t> a short </a:t>
            </a:r>
            <a:r>
              <a:rPr lang="pt-PT" err="1"/>
              <a:t>statement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highlight</a:t>
            </a:r>
            <a:r>
              <a:rPr lang="pt-PT"/>
              <a:t> some </a:t>
            </a:r>
            <a:r>
              <a:rPr lang="pt-PT" err="1"/>
              <a:t>words</a:t>
            </a:r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192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siness 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t_ready.png" descr="get_read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8" y="2795133"/>
            <a:ext cx="12221028" cy="41075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5748" y="1795016"/>
            <a:ext cx="4692332" cy="3137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87854" y="1400559"/>
            <a:ext cx="5043487" cy="501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topic’s</a:t>
            </a:r>
            <a:r>
              <a:rPr lang="pt-PT"/>
              <a:t> </a:t>
            </a:r>
            <a:r>
              <a:rPr lang="pt-PT" err="1"/>
              <a:t>name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27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B8DCCC-F4C5-C639-56CA-6D8CDEDF6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97" y="6200956"/>
            <a:ext cx="943276" cy="4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AE5F06-CA12-6F49-8991-BD9AE02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497" y="630746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okinsanity Remake" pitchFamily="50" charset="0"/>
              </a:defRPr>
            </a:lvl1pPr>
          </a:lstStyle>
          <a:p>
            <a:fld id="{46AC616B-B8C0-4793-BBF3-C99504DC334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522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8680-923D-4178-9C2A-A5E38E07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9BF0-7CB9-48C1-A0E5-55CA58D5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3D0A0-416D-410F-B04B-1CE5BB2A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97A1-ED75-CD45-A567-CAC03BA57660}" type="datetimeFigureOut">
              <a:rPr lang="en-BE" smtClean="0"/>
              <a:t>04/16/2026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E2D77-E3D6-491A-A5E7-D8B67EBA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A7223-1EC6-4F20-8529-BFD8E3BE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559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0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4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ackground_vlue_filter"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B8DCCC-F4C5-C639-56CA-6D8CDEDF6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724" y="6200956"/>
            <a:ext cx="943276" cy="4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AE5F06-CA12-6F49-8991-BD9AE02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5524" y="630746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okinsanity Remake" pitchFamily="50" charset="0"/>
              </a:defRPr>
            </a:lvl1pPr>
          </a:lstStyle>
          <a:p>
            <a:fld id="{46AC616B-B8C0-4793-BBF3-C99504DC334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15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background_no_filter"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B8DCCC-F4C5-C639-56CA-6D8CDEDF6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724" y="6200956"/>
            <a:ext cx="943276" cy="4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AE5F06-CA12-6F49-8991-BD9AE02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5524" y="630746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okinsanity Remake" pitchFamily="50" charset="0"/>
              </a:defRPr>
            </a:lvl1pPr>
          </a:lstStyle>
          <a:p>
            <a:fld id="{46AC616B-B8C0-4793-BBF3-C99504DC334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47FA17-C310-7A5B-52A1-33E8717DB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09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FC16258-5ABA-A88E-BA42-F978CD0801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98D03E-B557-A01C-2716-E58A2F04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FCB0ED-EF1D-04CE-B768-38178613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759"/>
            <a:ext cx="10515600" cy="397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ED3AF1-31FD-F587-928F-DB13B955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insanity Remake" pitchFamily="50" charset="0"/>
              </a:defRPr>
            </a:lvl1pPr>
          </a:lstStyle>
          <a:p>
            <a:fld id="{46AC616B-B8C0-4793-BBF3-C99504DC334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4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317-0EF1-DFC4-165B-05785173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F97F-DAE6-B489-1BA5-49CA1203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9F6A-CA37-1223-24A5-379EAE02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370B82-2B97-229E-AF0F-9A580CEBBD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6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5617-9ED7-C887-AAF7-B349BD1F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3D7A-A525-9A88-CB2C-D3470D0D3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1757-0134-598B-4ECF-BC265F565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BCEEB-FB78-11BB-4D89-9C71BAE4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55B1FD7-F263-4A2C-D268-8577665537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7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21E-4812-37FC-F6E4-2191545C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01B7A-EB0F-C86E-A0BD-F7D06FBE7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6C20-6154-A90C-3D2C-2F540F3C6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7C863-2262-7350-9C43-BAC08CBC4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547E0-807C-28B0-93CB-FBF19BBB7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445EA-5DFF-4E1F-157C-7175CD5C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179A8EC-755C-6AE1-FFAA-0C0CB4334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2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54E-A64E-5D37-668D-12E91C5A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730-85DB-2E1A-777E-5A2BABCC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16B-B8C0-4793-BBF3-C99504DC334A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565FC3-9ED5-63A2-953C-F82F52815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3222"/>
            <a:ext cx="603250" cy="4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D2148-ED26-6081-242F-AB5C08D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40D41-57D8-04A4-FF60-0DF53EB82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0759"/>
            <a:ext cx="10515600" cy="397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3224-8014-0B1E-9A74-40FEE7C2A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insanity Remake" pitchFamily="50" charset="0"/>
              </a:defRPr>
            </a:lvl1pPr>
          </a:lstStyle>
          <a:p>
            <a:fld id="{46AC616B-B8C0-4793-BBF3-C99504DC334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5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ookinsanity Remak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insanity Remak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insanity Remak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insanity Remak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insanity Remak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insanity Remak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7401" y="6224481"/>
            <a:ext cx="637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4"/>
                </a:solidFill>
                <a:latin typeface="EC Square Sans Pro" panose="020B0506040000020004" pitchFamily="34" charset="0"/>
              </a:defRPr>
            </a:lvl1pPr>
          </a:lstStyle>
          <a:p>
            <a:fld id="{13314054-EE8D-F04F-8C83-07A92E3DAF47}" type="slidenum">
              <a:rPr lang="en-BE" smtClean="0"/>
              <a:t>‹#›</a:t>
            </a:fld>
            <a:endParaRPr lang="en-BE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838200" y="687704"/>
            <a:ext cx="10515600" cy="461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85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3764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rgbClr val="646567"/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rgbClr val="646567"/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46567"/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46567"/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46567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orient="horz" pos="845">
          <p15:clr>
            <a:srgbClr val="F26B43"/>
          </p15:clr>
        </p15:guide>
        <p15:guide id="7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data.ec.europa.eu/extensions/compass/compass.html?utm_source=chatgpt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uildconsortium.e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eads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atp.foodagilit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D29364-5AA0-1BC3-07F3-CBCA3E817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583" y="2101114"/>
            <a:ext cx="6066560" cy="602194"/>
          </a:xfrm>
        </p:spPr>
        <p:txBody>
          <a:bodyPr/>
          <a:lstStyle/>
          <a:p>
            <a:r>
              <a:rPr lang="en-GB" sz="4000" dirty="0">
                <a:ea typeface="Calibri"/>
                <a:cs typeface="Calibri"/>
              </a:rPr>
              <a:t>Farm-level data sharing : Evaluating the potential of the DPP &amp; EBW to build trust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C01F5-8DB2-37F2-B394-4E8BC369BC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88C17-98C3-8A87-F560-0981EF929B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2697" y="5409695"/>
            <a:ext cx="4670541" cy="235449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400" dirty="0">
                <a:latin typeface="Calibri"/>
                <a:ea typeface="Calibri"/>
                <a:cs typeface="Calibri"/>
              </a:rPr>
              <a:t>AGRI.A4 Data Governance Unit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400" dirty="0">
                <a:latin typeface="Calibri"/>
                <a:ea typeface="Calibri"/>
                <a:cs typeface="Calibri"/>
              </a:rPr>
              <a:t>Spring 2026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3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2AD6-111D-2ED1-C235-245FCBDC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809DCD-6843-728C-D20C-B4A1C65463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C0E77-FBB0-D293-93DB-1FFB0B8AE192}"/>
              </a:ext>
            </a:extLst>
          </p:cNvPr>
          <p:cNvSpPr txBox="1"/>
          <p:nvPr/>
        </p:nvSpPr>
        <p:spPr>
          <a:xfrm>
            <a:off x="747204" y="2215990"/>
            <a:ext cx="3285655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EC Square Sans Pro Medium"/>
              </a:rPr>
              <a:t>Synergies across projects and communities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/>
              </a:rPr>
              <a:t>Ensure exchange of views and of expertise across various project and initiatives (CEADS, Agrifood EDIC, Partnership of Agricultural Data </a:t>
            </a:r>
            <a:r>
              <a:rPr lang="en-US" sz="1400" dirty="0" err="1">
                <a:latin typeface="Aptos"/>
              </a:rPr>
              <a:t>etc</a:t>
            </a:r>
            <a:r>
              <a:rPr lang="en-US" sz="1400" dirty="0">
                <a:latin typeface="Aptos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98039-CEB8-1D4D-8506-CB7F51B246BB}"/>
              </a:ext>
            </a:extLst>
          </p:cNvPr>
          <p:cNvSpPr txBox="1"/>
          <p:nvPr/>
        </p:nvSpPr>
        <p:spPr>
          <a:xfrm>
            <a:off x="4483013" y="2274838"/>
            <a:ext cx="3019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EC Square Sans Pro Medium" panose="020B0500000000020004" pitchFamily="34" charset="0"/>
              </a:rPr>
              <a:t>Coalition of the willing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Bring together MS ready to experiment and showcase how cross-border interoperability can be tackled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7AD6B-094F-B3A1-A044-001BAEA7F5E5}"/>
              </a:ext>
            </a:extLst>
          </p:cNvPr>
          <p:cNvSpPr txBox="1"/>
          <p:nvPr/>
        </p:nvSpPr>
        <p:spPr>
          <a:xfrm>
            <a:off x="7952983" y="2215990"/>
            <a:ext cx="301981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EC Square Sans Pro Medium" panose="020B0500000000020004" pitchFamily="34" charset="0"/>
              </a:rPr>
              <a:t>Piloting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Identify relevant business cases where the added value can be easily showcased</a:t>
            </a:r>
          </a:p>
        </p:txBody>
      </p:sp>
      <p:sp>
        <p:nvSpPr>
          <p:cNvPr id="9" name="Freeform 40">
            <a:extLst>
              <a:ext uri="{FF2B5EF4-FFF2-40B4-BE49-F238E27FC236}">
                <a16:creationId xmlns:a16="http://schemas.microsoft.com/office/drawing/2014/main" id="{11554498-7218-FDBC-4D78-904B7BC3AE06}"/>
              </a:ext>
            </a:extLst>
          </p:cNvPr>
          <p:cNvSpPr/>
          <p:nvPr/>
        </p:nvSpPr>
        <p:spPr>
          <a:xfrm>
            <a:off x="838200" y="5197583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11" name="Freeform 40">
            <a:extLst>
              <a:ext uri="{FF2B5EF4-FFF2-40B4-BE49-F238E27FC236}">
                <a16:creationId xmlns:a16="http://schemas.microsoft.com/office/drawing/2014/main" id="{5A5CDBE6-3D93-F0E5-BD98-2EBB54061B2A}"/>
              </a:ext>
            </a:extLst>
          </p:cNvPr>
          <p:cNvSpPr/>
          <p:nvPr/>
        </p:nvSpPr>
        <p:spPr>
          <a:xfrm>
            <a:off x="4483013" y="4711671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221F513A-2D71-6D28-17B0-469CF2C7FD24}"/>
              </a:ext>
            </a:extLst>
          </p:cNvPr>
          <p:cNvSpPr/>
          <p:nvPr/>
        </p:nvSpPr>
        <p:spPr>
          <a:xfrm>
            <a:off x="7952983" y="3991724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564DB89-75BE-322C-A56F-9188D678FD04}"/>
              </a:ext>
            </a:extLst>
          </p:cNvPr>
          <p:cNvSpPr txBox="1">
            <a:spLocks/>
          </p:cNvSpPr>
          <p:nvPr/>
        </p:nvSpPr>
        <p:spPr>
          <a:xfrm>
            <a:off x="859969" y="840104"/>
            <a:ext cx="9683663" cy="461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376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AFC23-7D9B-2BCA-F30C-03032FF7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D9F47-BACA-4EB5-59CB-42A4C71E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7704"/>
            <a:ext cx="4811038" cy="461474"/>
          </a:xfrm>
        </p:spPr>
        <p:txBody>
          <a:bodyPr/>
          <a:lstStyle/>
          <a:p>
            <a:r>
              <a:rPr lang="en-US" dirty="0"/>
              <a:t>The farming community has shown readiness to participate in sustainability reporting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C76AB4-4E0D-D81D-913C-8F5F83A27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1BB48-FEF3-36BF-5C29-9FAB4D4F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10" y="1520447"/>
            <a:ext cx="4359018" cy="4273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11DBD9-3D82-5C4C-1513-8DFD4A4DB320}"/>
              </a:ext>
            </a:extLst>
          </p:cNvPr>
          <p:cNvSpPr txBox="1"/>
          <p:nvPr/>
        </p:nvSpPr>
        <p:spPr>
          <a:xfrm>
            <a:off x="746363" y="3048186"/>
            <a:ext cx="46440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ptos" panose="020B0004020202020204" pitchFamily="34" charset="0"/>
              </a:rPr>
              <a:t>Such data is essential to demonstrate progress on climate, biodiversity, and food system resilience, while also enabling farmers to prove the value of their sustainability efforts in the market.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The farming community has shown </a:t>
            </a:r>
            <a:r>
              <a:rPr lang="en-US" sz="1600" b="1" dirty="0">
                <a:latin typeface="Aptos" panose="020B0004020202020204" pitchFamily="34" charset="0"/>
              </a:rPr>
              <a:t>readiness to participate in sustainability reporting</a:t>
            </a:r>
            <a:r>
              <a:rPr lang="en-US" sz="1600" dirty="0">
                <a:latin typeface="Aptos" panose="020B0004020202020204" pitchFamily="34" charset="0"/>
              </a:rPr>
              <a:t>, as </a:t>
            </a:r>
            <a:r>
              <a:rPr lang="en-US" sz="1600" b="1" dirty="0">
                <a:latin typeface="Aptos" panose="020B0004020202020204" pitchFamily="34" charset="0"/>
              </a:rPr>
              <a:t>reflected in ongoing work on the Farm Sustainability Compass </a:t>
            </a:r>
            <a:r>
              <a:rPr lang="en-US" sz="1600" dirty="0">
                <a:latin typeface="Aptos" panose="020B0004020202020204" pitchFamily="34" charset="0"/>
              </a:rPr>
              <a:t>on a voluntary basis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99595-E575-F38B-5722-51F0C4B211B3}"/>
              </a:ext>
            </a:extLst>
          </p:cNvPr>
          <p:cNvSpPr txBox="1"/>
          <p:nvPr/>
        </p:nvSpPr>
        <p:spPr>
          <a:xfrm>
            <a:off x="838201" y="5826068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>
                <a:latin typeface="Aptos" panose="020B0004020202020204" pitchFamily="34" charset="0"/>
                <a:hlinkClick r:id="rId3"/>
              </a:rPr>
              <a:t>Source: European Commission | Agri Sustainability Compass</a:t>
            </a:r>
            <a:endParaRPr lang="en-IE" sz="10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1380-570B-E392-4788-123783FCD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A0E43B-9612-AB0B-C0AB-E66A2656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704"/>
            <a:ext cx="9683663" cy="461474"/>
          </a:xfrm>
        </p:spPr>
        <p:txBody>
          <a:bodyPr/>
          <a:lstStyle/>
          <a:p>
            <a:r>
              <a:rPr lang="en-US" dirty="0"/>
              <a:t>However, farmers have raised clear concerns regarding the use of their data.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52C5E8-3A3E-0184-E726-A7EBC5C54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F4091-2384-BA14-8A0B-442D81066CB8}"/>
              </a:ext>
            </a:extLst>
          </p:cNvPr>
          <p:cNvSpPr txBox="1"/>
          <p:nvPr/>
        </p:nvSpPr>
        <p:spPr>
          <a:xfrm>
            <a:off x="838200" y="3026060"/>
            <a:ext cx="3285655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EC Square Sans Pro Medium"/>
              </a:rPr>
              <a:t>Loss of control 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r>
              <a:rPr lang="en-US" sz="2800" b="1" dirty="0">
                <a:latin typeface="EC Square Sans Pro Medium"/>
              </a:rPr>
              <a:t>and privacy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/>
              </a:rPr>
              <a:t>Fear that third parties might use their data without consent and misuse sensitive farm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EEA82-5851-D566-C2C5-43F365B55AA4}"/>
              </a:ext>
            </a:extLst>
          </p:cNvPr>
          <p:cNvSpPr txBox="1"/>
          <p:nvPr/>
        </p:nvSpPr>
        <p:spPr>
          <a:xfrm>
            <a:off x="4332962" y="3026061"/>
            <a:ext cx="301981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EC Square Sans Pro Medium" panose="020B0500000000020004" pitchFamily="34" charset="0"/>
              </a:rPr>
              <a:t>Lack of transparency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Uncertainty about who can access information and for what purpose.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72043-665D-902E-B62B-DF13147D1979}"/>
              </a:ext>
            </a:extLst>
          </p:cNvPr>
          <p:cNvSpPr txBox="1"/>
          <p:nvPr/>
        </p:nvSpPr>
        <p:spPr>
          <a:xfrm>
            <a:off x="7952984" y="3026060"/>
            <a:ext cx="301981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EC Square Sans Pro Medium" panose="020B0500000000020004" pitchFamily="34" charset="0"/>
              </a:rPr>
              <a:t>Administrative burden</a:t>
            </a:r>
            <a:endParaRPr lang="en-US" sz="2800" dirty="0">
              <a:latin typeface="EC Square Sans Pro Medium" panose="020B0500000000020004" pitchFamily="34" charset="0"/>
            </a:endParaRPr>
          </a:p>
          <a:p>
            <a:endParaRPr lang="en-US" dirty="0">
              <a:latin typeface="EC Square Sans Pro Medium" panose="020B05000000000200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The risk of duplicative or overly complex reporting requirements.</a:t>
            </a:r>
          </a:p>
        </p:txBody>
      </p:sp>
      <p:sp>
        <p:nvSpPr>
          <p:cNvPr id="9" name="Freeform 40">
            <a:extLst>
              <a:ext uri="{FF2B5EF4-FFF2-40B4-BE49-F238E27FC236}">
                <a16:creationId xmlns:a16="http://schemas.microsoft.com/office/drawing/2014/main" id="{3B108D39-16BE-72F9-CE8A-8B456F562ADF}"/>
              </a:ext>
            </a:extLst>
          </p:cNvPr>
          <p:cNvSpPr/>
          <p:nvPr/>
        </p:nvSpPr>
        <p:spPr>
          <a:xfrm>
            <a:off x="936123" y="3943545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11" name="Freeform 40">
            <a:extLst>
              <a:ext uri="{FF2B5EF4-FFF2-40B4-BE49-F238E27FC236}">
                <a16:creationId xmlns:a16="http://schemas.microsoft.com/office/drawing/2014/main" id="{A7E175D3-68F6-84D0-5209-9FDED6D71781}"/>
              </a:ext>
            </a:extLst>
          </p:cNvPr>
          <p:cNvSpPr/>
          <p:nvPr/>
        </p:nvSpPr>
        <p:spPr>
          <a:xfrm>
            <a:off x="4443411" y="3912172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E7411C54-63B4-5FE8-AA4A-7A55FD2318DA}"/>
              </a:ext>
            </a:extLst>
          </p:cNvPr>
          <p:cNvSpPr/>
          <p:nvPr/>
        </p:nvSpPr>
        <p:spPr>
          <a:xfrm>
            <a:off x="8050906" y="3912172"/>
            <a:ext cx="1767343" cy="243530"/>
          </a:xfrm>
          <a:custGeom>
            <a:avLst/>
            <a:gdLst>
              <a:gd name="connsiteX0" fmla="*/ 92746 w 2765689"/>
              <a:gd name="connsiteY0" fmla="*/ 211465 h 219505"/>
              <a:gd name="connsiteX1" fmla="*/ 1100603 w 2765689"/>
              <a:gd name="connsiteY1" fmla="*/ 186077 h 219505"/>
              <a:gd name="connsiteX2" fmla="*/ 2108459 w 2765689"/>
              <a:gd name="connsiteY2" fmla="*/ 197184 h 219505"/>
              <a:gd name="connsiteX3" fmla="*/ 2673470 w 2765689"/>
              <a:gd name="connsiteY3" fmla="*/ 219399 h 219505"/>
              <a:gd name="connsiteX4" fmla="*/ 2765620 w 2765689"/>
              <a:gd name="connsiteY4" fmla="*/ 126838 h 219505"/>
              <a:gd name="connsiteX5" fmla="*/ 2673470 w 2765689"/>
              <a:gd name="connsiteY5" fmla="*/ 34277 h 219505"/>
              <a:gd name="connsiteX6" fmla="*/ 1666140 w 2765689"/>
              <a:gd name="connsiteY6" fmla="*/ 2542 h 219505"/>
              <a:gd name="connsiteX7" fmla="*/ 657756 w 2765689"/>
              <a:gd name="connsiteY7" fmla="*/ 7302 h 219505"/>
              <a:gd name="connsiteX8" fmla="*/ 92219 w 2765689"/>
              <a:gd name="connsiteY8" fmla="*/ 26343 h 219505"/>
              <a:gd name="connsiteX9" fmla="*/ 69 w 2765689"/>
              <a:gd name="connsiteY9" fmla="*/ 118904 h 219505"/>
              <a:gd name="connsiteX10" fmla="*/ 92219 w 2765689"/>
              <a:gd name="connsiteY10" fmla="*/ 211465 h 219505"/>
              <a:gd name="connsiteX11" fmla="*/ 92219 w 2765689"/>
              <a:gd name="connsiteY11" fmla="*/ 211465 h 2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5689" h="219505">
                <a:moveTo>
                  <a:pt x="92746" y="211465"/>
                </a:moveTo>
                <a:cubicBezTo>
                  <a:pt x="428698" y="197184"/>
                  <a:pt x="764650" y="188193"/>
                  <a:pt x="1100603" y="186077"/>
                </a:cubicBezTo>
                <a:cubicBezTo>
                  <a:pt x="1436555" y="183961"/>
                  <a:pt x="1772507" y="187135"/>
                  <a:pt x="2108459" y="197184"/>
                </a:cubicBezTo>
                <a:cubicBezTo>
                  <a:pt x="2296972" y="202473"/>
                  <a:pt x="2485484" y="209878"/>
                  <a:pt x="2673470" y="219399"/>
                </a:cubicBezTo>
                <a:cubicBezTo>
                  <a:pt x="2721914" y="222043"/>
                  <a:pt x="2767726" y="174970"/>
                  <a:pt x="2765620" y="126838"/>
                </a:cubicBezTo>
                <a:cubicBezTo>
                  <a:pt x="2763514" y="74475"/>
                  <a:pt x="2725074" y="36922"/>
                  <a:pt x="2673470" y="34277"/>
                </a:cubicBezTo>
                <a:cubicBezTo>
                  <a:pt x="2338044" y="17880"/>
                  <a:pt x="2002092" y="7302"/>
                  <a:pt x="1666140" y="2542"/>
                </a:cubicBezTo>
                <a:cubicBezTo>
                  <a:pt x="1330187" y="-2219"/>
                  <a:pt x="993709" y="-103"/>
                  <a:pt x="657756" y="7302"/>
                </a:cubicBezTo>
                <a:cubicBezTo>
                  <a:pt x="469244" y="11534"/>
                  <a:pt x="280731" y="17880"/>
                  <a:pt x="92219" y="26343"/>
                </a:cubicBezTo>
                <a:cubicBezTo>
                  <a:pt x="44301" y="28459"/>
                  <a:pt x="-2037" y="67599"/>
                  <a:pt x="69" y="118904"/>
                </a:cubicBezTo>
                <a:cubicBezTo>
                  <a:pt x="2175" y="167036"/>
                  <a:pt x="40615" y="213581"/>
                  <a:pt x="92219" y="211465"/>
                </a:cubicBezTo>
                <a:lnTo>
                  <a:pt x="92219" y="211465"/>
                </a:lnTo>
                <a:close/>
              </a:path>
            </a:pathLst>
          </a:custGeom>
          <a:solidFill>
            <a:srgbClr val="FBC25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7397-01E4-6D12-777C-B4C3B77F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F4449D-398E-8E4A-0625-F9C4E725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Leveraging corporate solutions : EBW &amp; DPP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B38EA-0435-0BFF-8168-CFC440A35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7786D-3CB3-2B20-2D20-A5F3A6C21F63}"/>
              </a:ext>
            </a:extLst>
          </p:cNvPr>
          <p:cNvSpPr txBox="1"/>
          <p:nvPr/>
        </p:nvSpPr>
        <p:spPr>
          <a:xfrm>
            <a:off x="1411869" y="3411843"/>
            <a:ext cx="44575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lang="fr-BE" sz="1400" dirty="0"/>
              <a:t>EBW versus </a:t>
            </a:r>
            <a:r>
              <a:rPr lang="fr-BE" sz="1400" dirty="0" err="1"/>
              <a:t>wallet</a:t>
            </a:r>
            <a:r>
              <a:rPr lang="fr-BE" sz="1400" dirty="0"/>
              <a:t> for </a:t>
            </a:r>
            <a:r>
              <a:rPr lang="fr-BE" sz="1400" dirty="0" err="1"/>
              <a:t>natural</a:t>
            </a:r>
            <a:r>
              <a:rPr lang="fr-BE" sz="1400" dirty="0"/>
              <a:t> </a:t>
            </a:r>
            <a:r>
              <a:rPr lang="fr-BE" sz="1400" dirty="0" err="1"/>
              <a:t>persons</a:t>
            </a:r>
            <a:endParaRPr lang="fr-BE" sz="1400" dirty="0"/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sz="1400" dirty="0"/>
              <a:t>User controls what to share</a:t>
            </a:r>
            <a:endParaRPr lang="fr-BE" sz="1400" dirty="0"/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lang="fr-BE" sz="1400" dirty="0"/>
              <a:t>B2G communication </a:t>
            </a:r>
            <a:r>
              <a:rPr lang="fr-BE" sz="1400" dirty="0" err="1"/>
              <a:t>channel</a:t>
            </a:r>
            <a:r>
              <a:rPr lang="fr-BE" sz="1400" dirty="0"/>
              <a:t> to </a:t>
            </a:r>
            <a:r>
              <a:rPr lang="fr-BE" sz="1400" dirty="0" err="1"/>
              <a:t>reduce</a:t>
            </a:r>
            <a:r>
              <a:rPr lang="fr-BE" sz="1400" dirty="0"/>
              <a:t> multiple </a:t>
            </a:r>
            <a:r>
              <a:rPr lang="fr-BE" sz="1400" dirty="0" err="1"/>
              <a:t>reporting</a:t>
            </a:r>
            <a:r>
              <a:rPr lang="fr-BE" sz="1400" dirty="0"/>
              <a:t> </a:t>
            </a:r>
            <a:r>
              <a:rPr lang="fr-BE" sz="1400" dirty="0" err="1"/>
              <a:t>burden</a:t>
            </a:r>
            <a:endParaRPr sz="1400" dirty="0"/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sz="1400" dirty="0"/>
              <a:t>Privacy-preserving &amp; selective disclosure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sz="1400" dirty="0"/>
              <a:t>Ecosystem adoption &amp; wallet management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C4E5A-C931-C68F-1031-B38825960F7D}"/>
              </a:ext>
            </a:extLst>
          </p:cNvPr>
          <p:cNvSpPr txBox="1"/>
          <p:nvPr/>
        </p:nvSpPr>
        <p:spPr>
          <a:xfrm>
            <a:off x="8599401" y="3054287"/>
            <a:ext cx="896399" cy="629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  <a:defRPr sz="1800" b="1"/>
            </a:pPr>
            <a:r>
              <a:rPr sz="3600" b="1" spc="-300">
                <a:solidFill>
                  <a:srgbClr val="051036"/>
                </a:solidFill>
                <a:latin typeface="EC Square Sans Pro" panose="020B0506040000020004" pitchFamily="34" charset="0"/>
              </a:rPr>
              <a:t>DPP</a:t>
            </a:r>
            <a:br>
              <a:rPr sz="4000" b="1" spc="-300">
                <a:solidFill>
                  <a:srgbClr val="051036"/>
                </a:solidFill>
                <a:latin typeface="EC Square Sans Pro" panose="020B0506040000020004" pitchFamily="34" charset="0"/>
              </a:rPr>
            </a:br>
            <a:endParaRPr sz="1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50B33-0EE0-B967-E567-B7155061E7A0}"/>
              </a:ext>
            </a:extLst>
          </p:cNvPr>
          <p:cNvSpPr txBox="1"/>
          <p:nvPr/>
        </p:nvSpPr>
        <p:spPr>
          <a:xfrm>
            <a:off x="7280335" y="3458009"/>
            <a:ext cx="28571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lang="en-US" sz="1400" dirty="0"/>
              <a:t>Full lifecycle traceability of products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lang="en-US" sz="1400" dirty="0"/>
              <a:t>Supports circular economy &amp; compliance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/>
            </a:pPr>
            <a:r>
              <a:rPr lang="en-US" sz="1400" dirty="0"/>
              <a:t>Complex supply chain integration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1C53614-77A7-AE9D-C60F-ED0D44DD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590" t="-3253"/>
          <a:stretch/>
        </p:blipFill>
        <p:spPr>
          <a:xfrm>
            <a:off x="939404" y="1552332"/>
            <a:ext cx="3883043" cy="13849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37C3AD-2FC8-EB20-6EFE-109CEF8003E8}"/>
              </a:ext>
            </a:extLst>
          </p:cNvPr>
          <p:cNvSpPr txBox="1"/>
          <p:nvPr/>
        </p:nvSpPr>
        <p:spPr>
          <a:xfrm>
            <a:off x="1464730" y="5380146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&gt; USER-CENTRIC</a:t>
            </a:r>
            <a:endParaRPr kumimoji="0" lang="en-I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04491-CE19-9959-5A4F-426B911765E7}"/>
              </a:ext>
            </a:extLst>
          </p:cNvPr>
          <p:cNvSpPr txBox="1"/>
          <p:nvPr/>
        </p:nvSpPr>
        <p:spPr>
          <a:xfrm>
            <a:off x="7339383" y="5380146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&gt; ISSUER-CENTRIC</a:t>
            </a:r>
            <a:endParaRPr kumimoji="0" lang="en-I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F0D8A-6B24-FE9E-8AEA-E412B3205D1D}"/>
              </a:ext>
            </a:extLst>
          </p:cNvPr>
          <p:cNvSpPr txBox="1"/>
          <p:nvPr/>
        </p:nvSpPr>
        <p:spPr>
          <a:xfrm>
            <a:off x="1464730" y="5666953"/>
            <a:ext cx="195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&gt; BEST FOR: IDENTITY MANAGEMENT, PRIVACY &amp; CONTROL</a:t>
            </a:r>
            <a:endParaRPr kumimoji="0" lang="en-I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56070-7447-6E7B-7FA0-866A892E5B9F}"/>
              </a:ext>
            </a:extLst>
          </p:cNvPr>
          <p:cNvSpPr txBox="1"/>
          <p:nvPr/>
        </p:nvSpPr>
        <p:spPr>
          <a:xfrm>
            <a:off x="7337306" y="5620786"/>
            <a:ext cx="229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&gt; BEST FOR: TRANSPARENCY &amp; DATA LIFECYCLE</a:t>
            </a:r>
            <a:endParaRPr kumimoji="0" lang="en-I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BB3C813-866D-0CDE-2666-8E40D4A64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07" y="1262410"/>
            <a:ext cx="2459693" cy="21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E06ED-D29B-C78E-C53D-B3DCBCB4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5FD15-A1A5-EB26-3DCA-36AD9FEE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solidFill>
                  <a:schemeClr val="accent4"/>
                </a:solidFill>
                <a:latin typeface="EC Square Sans Cond Pro" panose="020B050604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Business Wallet</a:t>
            </a:r>
            <a:endParaRPr lang="en-IE" dirty="0">
              <a:solidFill>
                <a:schemeClr val="accent4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A06C4-8FC3-C357-E777-C428EE74D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A0E4C-C680-C5C4-C45C-88779EB5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3" y="1589195"/>
            <a:ext cx="4719117" cy="3693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2BEC7-8B59-3154-0ABD-4DB3B36D4F78}"/>
              </a:ext>
            </a:extLst>
          </p:cNvPr>
          <p:cNvSpPr txBox="1"/>
          <p:nvPr/>
        </p:nvSpPr>
        <p:spPr>
          <a:xfrm>
            <a:off x="5820373" y="1589195"/>
            <a:ext cx="60944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Cond Pro" panose="020B0506040000020004" pitchFamily="34" charset="0"/>
              </a:rPr>
              <a:t>Intended to </a:t>
            </a:r>
            <a:r>
              <a:rPr lang="en-US" sz="2000" b="1" dirty="0">
                <a:latin typeface="EC Square Sans Cond Pro" panose="020B0506040000020004" pitchFamily="34" charset="0"/>
              </a:rPr>
              <a:t>simplify</a:t>
            </a:r>
            <a:r>
              <a:rPr lang="en-US" sz="2000" dirty="0">
                <a:latin typeface="EC Square Sans Cond Pro" panose="020B0506040000020004" pitchFamily="34" charset="0"/>
              </a:rPr>
              <a:t> and </a:t>
            </a:r>
            <a:r>
              <a:rPr lang="en-US" sz="2000" dirty="0" err="1">
                <a:latin typeface="EC Square Sans Cond Pro" panose="020B0506040000020004" pitchFamily="34" charset="0"/>
              </a:rPr>
              <a:t>digitalise</a:t>
            </a:r>
            <a:r>
              <a:rPr lang="en-US" sz="2000" dirty="0">
                <a:latin typeface="EC Square Sans Cond Pro" panose="020B0506040000020004" pitchFamily="34" charset="0"/>
              </a:rPr>
              <a:t> </a:t>
            </a:r>
            <a:r>
              <a:rPr lang="en-US" sz="2000" b="1" dirty="0">
                <a:latin typeface="EC Square Sans Cond Pro" panose="020B0506040000020004" pitchFamily="34" charset="0"/>
              </a:rPr>
              <a:t>reporting obligations </a:t>
            </a:r>
            <a:r>
              <a:rPr lang="en-US" sz="2000" dirty="0">
                <a:latin typeface="EC Square Sans Cond Pro" panose="020B0506040000020004" pitchFamily="34" charset="0"/>
              </a:rPr>
              <a:t>by reducing administrative burdens, phasing out outdated paper-based requirements, and promoting digital-by-default, interoperable solutions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EC Square Sans Cond Pro" panose="020B05060400000200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Cond Pro" panose="020B0506040000020004" pitchFamily="34" charset="0"/>
              </a:rPr>
              <a:t>Strategic catalyst to promote </a:t>
            </a:r>
            <a:r>
              <a:rPr lang="en-US" sz="2000" b="1" dirty="0">
                <a:latin typeface="EC Square Sans Cond Pro" panose="020B0506040000020004" pitchFamily="34" charset="0"/>
              </a:rPr>
              <a:t>interoperability</a:t>
            </a:r>
            <a:r>
              <a:rPr lang="en-US" sz="2000" dirty="0">
                <a:latin typeface="EC Square Sans Cond Pro" panose="020B0506040000020004" pitchFamily="34" charset="0"/>
              </a:rPr>
              <a:t> and enhancing legal certainty, reducing compliance costs, and </a:t>
            </a:r>
            <a:r>
              <a:rPr lang="en-US" sz="2000" b="1" dirty="0">
                <a:latin typeface="EC Square Sans Cond Pro" panose="020B0506040000020004" pitchFamily="34" charset="0"/>
              </a:rPr>
              <a:t>supporting competitiveness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Cond Pro" panose="020B0506040000020004" pitchFamily="34" charset="0"/>
              </a:rPr>
              <a:t>Interest from agricultural sector: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Cond Pro" panose="020B0506040000020004" pitchFamily="34" charset="0"/>
              </a:rPr>
              <a:t> </a:t>
            </a:r>
            <a:r>
              <a:rPr lang="en-US" sz="2000" dirty="0">
                <a:latin typeface="EC Square Sans Cond Pro" panose="020B0506040000020004" pitchFamily="34" charset="0"/>
                <a:hlinkClick r:id="rId3"/>
              </a:rPr>
              <a:t>https://www.webuildconsortium.eu/</a:t>
            </a:r>
            <a:r>
              <a:rPr lang="en-US" sz="2000" dirty="0">
                <a:latin typeface="EC Square Sans Cond Pro" panose="020B0506040000020004" pitchFamily="34" charset="0"/>
              </a:rPr>
              <a:t> - LSP funded by CNECT.H4 regarding data sharing &amp; identify management through </a:t>
            </a:r>
            <a:r>
              <a:rPr lang="en-US" sz="2000" dirty="0">
                <a:latin typeface="EC Square Sans Cond Pro" panose="020B0506040000020004" pitchFamily="34" charset="0"/>
                <a:hlinkClick r:id="rId4"/>
              </a:rPr>
              <a:t>https://ceads.eu/</a:t>
            </a:r>
            <a:endParaRPr lang="en-US" sz="2000" dirty="0">
              <a:latin typeface="EC Square Sans Cond Pro" panose="020B05060400000200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Cond Pro" panose="020B0506040000020004" pitchFamily="34" charset="0"/>
              </a:rPr>
              <a:t>EDIC on Agrifood</a:t>
            </a:r>
          </a:p>
          <a:p>
            <a:pPr lvl="0"/>
            <a:endParaRPr lang="en-US" sz="2000" dirty="0">
              <a:latin typeface="EC Square Sans Cond Pro" panose="020B05060400000200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EC Square Sans Cond Pro" panose="020B050604000002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20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17CE9C-0209-BE7A-4360-29EC2112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58" y="1955959"/>
            <a:ext cx="7780283" cy="38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0D3BF724-824E-C8BE-269D-C9F2B792C473}"/>
              </a:ext>
            </a:extLst>
          </p:cNvPr>
          <p:cNvSpPr txBox="1">
            <a:spLocks/>
          </p:cNvSpPr>
          <p:nvPr/>
        </p:nvSpPr>
        <p:spPr>
          <a:xfrm>
            <a:off x="838200" y="687704"/>
            <a:ext cx="10515600" cy="461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ookinsanity Remake" pitchFamily="50" charset="0"/>
                <a:ea typeface="+mj-ea"/>
                <a:cs typeface="+mj-cs"/>
              </a:defRPr>
            </a:lvl1pPr>
          </a:lstStyle>
          <a:p>
            <a:r>
              <a:rPr lang="fr-BE" sz="3600" dirty="0">
                <a:solidFill>
                  <a:srgbClr val="013156"/>
                </a:solidFill>
                <a:latin typeface="EC Square Sans Cond Pro" panose="020B0506040000020004" pitchFamily="34" charset="0"/>
                <a:cs typeface="Times New Roman" panose="02020603050405020304" pitchFamily="18" charset="0"/>
              </a:rPr>
              <a:t>H</a:t>
            </a:r>
            <a:r>
              <a:rPr lang="en-IE" sz="3600" dirty="0">
                <a:solidFill>
                  <a:srgbClr val="013156"/>
                </a:solidFill>
                <a:latin typeface="EC Square Sans Cond Pro" panose="020B0506040000020004" pitchFamily="34" charset="0"/>
                <a:cs typeface="Times New Roman" panose="02020603050405020304" pitchFamily="18" charset="0"/>
              </a:rPr>
              <a:t>ow to identify a farm ? </a:t>
            </a:r>
            <a:endParaRPr lang="en-IE" dirty="0">
              <a:solidFill>
                <a:srgbClr val="013156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8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7928-7622-9141-D649-88C1D048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8F4D-6BE8-257C-86DC-C467B148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GB" sz="3600" dirty="0"/>
              <a:t>Digital Product Passport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A4AC-67CB-B01F-6CCC-FECE71A89F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0D07-5B68-AB79-F834-127F27C54C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575486"/>
            <a:ext cx="5257800" cy="42754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DPP’s original legal basis can be found in the </a:t>
            </a:r>
            <a:r>
              <a:rPr lang="en-US" sz="1800" b="1" dirty="0" err="1">
                <a:solidFill>
                  <a:schemeClr val="tx1"/>
                </a:solidFill>
                <a:latin typeface="EC Square Sans Cond Pro" panose="020B0506040000020004" pitchFamily="34" charset="0"/>
              </a:rPr>
              <a:t>Ecodesign</a:t>
            </a:r>
            <a:r>
              <a:rPr lang="en-US" sz="1800" b="1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 for Sustainable Products Regulation (ESPR)</a:t>
            </a: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EC Square Sans Cond Pro" panose="020B05060400000200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It will be </a:t>
            </a:r>
            <a:r>
              <a:rPr lang="en-US" sz="1800" b="1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complemented through product specific delegated acts</a:t>
            </a: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 (</a:t>
            </a:r>
            <a:r>
              <a:rPr lang="en-US" sz="1800" i="1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textiles, steel and </a:t>
            </a:r>
            <a:r>
              <a:rPr lang="en-US" sz="1800" i="1" dirty="0" err="1">
                <a:solidFill>
                  <a:schemeClr val="tx1"/>
                </a:solidFill>
                <a:latin typeface="EC Square Sans Cond Pro" panose="020B0506040000020004" pitchFamily="34" charset="0"/>
              </a:rPr>
              <a:t>aluminium</a:t>
            </a:r>
            <a:r>
              <a:rPr lang="en-US" sz="1800" i="1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EC Square Sans Cond Pro" panose="020B0506040000020004" pitchFamily="34" charset="0"/>
              </a:rPr>
              <a:t>tyres</a:t>
            </a:r>
            <a:r>
              <a:rPr lang="en-US" sz="1800" i="1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, furniture, ICT, energy related products...) and o</a:t>
            </a: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ther EU Regulations/Directives may include DPP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C Square Sans Cond Pro" panose="020B0506040000020004" pitchFamily="34" charset="0"/>
              </a:rPr>
              <a:t>Interest from agricultural sector from a voluntary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NL setting up a pilot with the ministry of agriculture, food safety agency and GS1</a:t>
            </a:r>
            <a:endParaRPr lang="en-US" sz="1800" dirty="0">
              <a:solidFill>
                <a:schemeClr val="tx1"/>
              </a:solidFill>
              <a:latin typeface="EC Square Sans Cond Pro" panose="020B05060400000200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EC Square Sans Cond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https://aatp.foodagility.com/</a:t>
            </a:r>
            <a:endParaRPr lang="en-US" sz="1800" dirty="0">
              <a:latin typeface="EC Square Sans Cond Pro" panose="020B050604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F2B0-BEB6-C58A-11F8-FD891DFB12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68" r="2" b="16308"/>
          <a:stretch/>
        </p:blipFill>
        <p:spPr>
          <a:xfrm>
            <a:off x="705678" y="1519427"/>
            <a:ext cx="3989414" cy="450139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14544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A10B9-9CCE-B2B1-74C7-B127A155AA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100B0-45BF-766C-F9E6-F00F740C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3" y="771388"/>
            <a:ext cx="11532193" cy="5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8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46272-2239-D62D-AE3B-89131E0C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35" y="819016"/>
            <a:ext cx="9315929" cy="52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833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torytelling - Eureka">
      <a:dk1>
        <a:sysClr val="windowText" lastClr="000000"/>
      </a:dk1>
      <a:lt1>
        <a:sysClr val="window" lastClr="FFFFFF"/>
      </a:lt1>
      <a:dk2>
        <a:srgbClr val="476A7D"/>
      </a:dk2>
      <a:lt2>
        <a:srgbClr val="AAC1CE"/>
      </a:lt2>
      <a:accent1>
        <a:srgbClr val="44546A"/>
      </a:accent1>
      <a:accent2>
        <a:srgbClr val="FBC254"/>
      </a:accent2>
      <a:accent3>
        <a:srgbClr val="CA2C0C"/>
      </a:accent3>
      <a:accent4>
        <a:srgbClr val="D0CEC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 New">
  <a:themeElements>
    <a:clrScheme name="Custom 8">
      <a:dk1>
        <a:srgbClr val="000000"/>
      </a:dk1>
      <a:lt1>
        <a:srgbClr val="FFFFFF"/>
      </a:lt1>
      <a:dk2>
        <a:srgbClr val="003C8C"/>
      </a:dk2>
      <a:lt2>
        <a:srgbClr val="FFED00"/>
      </a:lt2>
      <a:accent1>
        <a:srgbClr val="9FC8BA"/>
      </a:accent1>
      <a:accent2>
        <a:srgbClr val="636365"/>
      </a:accent2>
      <a:accent3>
        <a:srgbClr val="5088C5"/>
      </a:accent3>
      <a:accent4>
        <a:srgbClr val="183A66"/>
      </a:accent4>
      <a:accent5>
        <a:srgbClr val="F4CF30"/>
      </a:accent5>
      <a:accent6>
        <a:srgbClr val="CDCDCD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EC Square Sans Pro" panose="020B05060400000200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 New" id="{BFA61B6B-0946-354C-A275-EF6FC6F2A09E}" vid="{38ECDECF-98A1-3745-8FE1-5D2116A477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ae7e3d-ea02-4f8b-a6ae-4ba92f54bfa6">
      <Terms xmlns="http://schemas.microsoft.com/office/infopath/2007/PartnerControls"/>
    </lcf76f155ced4ddcb4097134ff3c332f>
    <TaxCatchAll xmlns="39579b5d-f307-4cba-adf0-92bbc0d346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DCC0AC9070440AC8F58F2A787C016" ma:contentTypeVersion="15" ma:contentTypeDescription="Create a new document." ma:contentTypeScope="" ma:versionID="b60b80cd824ed80d5f7a8cf64e0efc29">
  <xsd:schema xmlns:xsd="http://www.w3.org/2001/XMLSchema" xmlns:xs="http://www.w3.org/2001/XMLSchema" xmlns:p="http://schemas.microsoft.com/office/2006/metadata/properties" xmlns:ns2="a1ae7e3d-ea02-4f8b-a6ae-4ba92f54bfa6" xmlns:ns3="39579b5d-f307-4cba-adf0-92bbc0d34603" targetNamespace="http://schemas.microsoft.com/office/2006/metadata/properties" ma:root="true" ma:fieldsID="02e6b0700c5698f008e07c56b083b936" ns2:_="" ns3:_="">
    <xsd:import namespace="a1ae7e3d-ea02-4f8b-a6ae-4ba92f54bfa6"/>
    <xsd:import namespace="39579b5d-f307-4cba-adf0-92bbc0d34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e7e3d-ea02-4f8b-a6ae-4ba92f54b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79b5d-f307-4cba-adf0-92bbc0d346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ab05cfb-9742-44ec-b91c-9c56ed5fc59b}" ma:internalName="TaxCatchAll" ma:showField="CatchAllData" ma:web="39579b5d-f307-4cba-adf0-92bbc0d34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4C67B-8BBF-45EF-B236-F0E2C0148C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58A74A-0C35-4632-AF73-846732319BAB}">
  <ds:schemaRefs>
    <ds:schemaRef ds:uri="39579b5d-f307-4cba-adf0-92bbc0d34603"/>
    <ds:schemaRef ds:uri="a1ae7e3d-ea02-4f8b-a6ae-4ba92f54bf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313B1C-7942-4C47-B372-01134D05CFBF}">
  <ds:schemaRefs>
    <ds:schemaRef ds:uri="39579b5d-f307-4cba-adf0-92bbc0d34603"/>
    <ds:schemaRef ds:uri="a1ae7e3d-ea02-4f8b-a6ae-4ba92f54bf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479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Bookinsanity Remake</vt:lpstr>
      <vt:lpstr>Calibri</vt:lpstr>
      <vt:lpstr>EC Square Sans Cond Pro</vt:lpstr>
      <vt:lpstr>EC Square Sans Pro</vt:lpstr>
      <vt:lpstr>EC Square Sans Pro Medium</vt:lpstr>
      <vt:lpstr>Source Sans Pro</vt:lpstr>
      <vt:lpstr>1_Custom Design</vt:lpstr>
      <vt:lpstr>EC New</vt:lpstr>
      <vt:lpstr>PowerPoint Presentation</vt:lpstr>
      <vt:lpstr>The farming community has shown readiness to participate in sustainability reporting</vt:lpstr>
      <vt:lpstr>However, farmers have raised clear concerns regarding the use of their data.</vt:lpstr>
      <vt:lpstr>Leveraging corporate solutions : EBW &amp; DPP</vt:lpstr>
      <vt:lpstr>European Business Wallet</vt:lpstr>
      <vt:lpstr>PowerPoint Presentation</vt:lpstr>
      <vt:lpstr>Digital Product Passport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KOURTIDIS Athanasios (DIGIT-EXT)</dc:creator>
  <cp:lastModifiedBy>VAN HOOLAND Seth (AGRI)</cp:lastModifiedBy>
  <cp:revision>28</cp:revision>
  <dcterms:created xsi:type="dcterms:W3CDTF">2025-09-11T09:06:14Z</dcterms:created>
  <dcterms:modified xsi:type="dcterms:W3CDTF">2026-04-17T12:59:30Z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2025-09-11T09:21:49Z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d6c26b95-73dd-4dfb-931f-fc6c914b642e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10, 3, 0, 1</vt:lpwstr>
  </property>
  <property fmtid="{D5CDD505-2E9C-101B-9397-08002B2CF9AE}" pid="10" name="ContentTypeId">
    <vt:lpwstr>0x0101008B4DCC0AC9070440AC8F58F2A787C016</vt:lpwstr>
  </property>
  <property fmtid="{D5CDD505-2E9C-101B-9397-08002B2CF9AE}" pid="11" name="MediaServiceImageTags">
    <vt:lpwstr/>
  </property>
</Properties>
</file>