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4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5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6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7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8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9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theme/theme10.xml" ContentType="application/vnd.openxmlformats-officedocument.theme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11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theme/theme12.xml" ContentType="application/vnd.openxmlformats-officedocument.theme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4"/>
    <p:sldMasterId id="2147483775" r:id="rId5"/>
    <p:sldMasterId id="2147483834" r:id="rId6"/>
    <p:sldMasterId id="2147483891" r:id="rId7"/>
    <p:sldMasterId id="2147483948" r:id="rId8"/>
    <p:sldMasterId id="2147484005" r:id="rId9"/>
    <p:sldMasterId id="2147484062" r:id="rId10"/>
    <p:sldMasterId id="2147484119" r:id="rId11"/>
    <p:sldMasterId id="2147484176" r:id="rId12"/>
    <p:sldMasterId id="2147484233" r:id="rId13"/>
    <p:sldMasterId id="2147484937" r:id="rId14"/>
    <p:sldMasterId id="2147484951" r:id="rId15"/>
    <p:sldMasterId id="2147484962" r:id="rId16"/>
  </p:sldMasterIdLst>
  <p:notesMasterIdLst>
    <p:notesMasterId r:id="rId27"/>
  </p:notesMasterIdLst>
  <p:sldIdLst>
    <p:sldId id="2147470243" r:id="rId17"/>
    <p:sldId id="1177" r:id="rId18"/>
    <p:sldId id="1187" r:id="rId19"/>
    <p:sldId id="2147470252" r:id="rId20"/>
    <p:sldId id="2147470229" r:id="rId21"/>
    <p:sldId id="2147470249" r:id="rId22"/>
    <p:sldId id="2147470250" r:id="rId23"/>
    <p:sldId id="2147470251" r:id="rId24"/>
    <p:sldId id="2147470131" r:id="rId25"/>
    <p:sldId id="456" r:id="rId2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800080"/>
    <a:srgbClr val="008000"/>
    <a:srgbClr val="FF6600"/>
    <a:srgbClr val="0000FF"/>
    <a:srgbClr val="FF9933"/>
    <a:srgbClr val="CC3399"/>
    <a:srgbClr val="66FF33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2E8B9-3A62-43CB-902A-2792A4C265CF}" v="4" dt="2026-04-24T07:45:24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eters Karel" userId="62d80516-7a11-4a37-9397-62f79aa4e48e" providerId="ADAL" clId="{4C67C7D5-72A2-4F8C-A92F-6217C8550250}"/>
    <pc:docChg chg="undo redo custSel addSld delSld modSld">
      <pc:chgData name="Peeters Karel" userId="62d80516-7a11-4a37-9397-62f79aa4e48e" providerId="ADAL" clId="{4C67C7D5-72A2-4F8C-A92F-6217C8550250}" dt="2026-04-24T07:46:23.567" v="1494" actId="20577"/>
      <pc:docMkLst>
        <pc:docMk/>
      </pc:docMkLst>
      <pc:sldChg chg="modSp add del mod">
        <pc:chgData name="Peeters Karel" userId="62d80516-7a11-4a37-9397-62f79aa4e48e" providerId="ADAL" clId="{4C67C7D5-72A2-4F8C-A92F-6217C8550250}" dt="2026-04-24T07:46:23.567" v="1494" actId="20577"/>
        <pc:sldMkLst>
          <pc:docMk/>
          <pc:sldMk cId="3523168900" sldId="456"/>
        </pc:sldMkLst>
        <pc:spChg chg="mod">
          <ac:chgData name="Peeters Karel" userId="62d80516-7a11-4a37-9397-62f79aa4e48e" providerId="ADAL" clId="{4C67C7D5-72A2-4F8C-A92F-6217C8550250}" dt="2026-04-24T07:46:23.567" v="1494" actId="20577"/>
          <ac:spMkLst>
            <pc:docMk/>
            <pc:sldMk cId="3523168900" sldId="456"/>
            <ac:spMk id="3" creationId="{3B6FA710-B041-043A-33BC-20F16B160A85}"/>
          </ac:spMkLst>
        </pc:spChg>
      </pc:sldChg>
      <pc:sldChg chg="modSp mod modAnim">
        <pc:chgData name="Peeters Karel" userId="62d80516-7a11-4a37-9397-62f79aa4e48e" providerId="ADAL" clId="{4C67C7D5-72A2-4F8C-A92F-6217C8550250}" dt="2026-03-27T11:33:06.327" v="232" actId="14100"/>
        <pc:sldMkLst>
          <pc:docMk/>
          <pc:sldMk cId="3153445696" sldId="1177"/>
        </pc:sldMkLst>
        <pc:spChg chg="mod">
          <ac:chgData name="Peeters Karel" userId="62d80516-7a11-4a37-9397-62f79aa4e48e" providerId="ADAL" clId="{4C67C7D5-72A2-4F8C-A92F-6217C8550250}" dt="2026-03-27T11:01:10.253" v="10" actId="20577"/>
          <ac:spMkLst>
            <pc:docMk/>
            <pc:sldMk cId="3153445696" sldId="1177"/>
            <ac:spMk id="16" creationId="{CC915857-D4FD-AAA9-22F7-86B338165AE7}"/>
          </ac:spMkLst>
        </pc:spChg>
        <pc:spChg chg="mod">
          <ac:chgData name="Peeters Karel" userId="62d80516-7a11-4a37-9397-62f79aa4e48e" providerId="ADAL" clId="{4C67C7D5-72A2-4F8C-A92F-6217C8550250}" dt="2026-03-27T11:02:25.792" v="25" actId="20577"/>
          <ac:spMkLst>
            <pc:docMk/>
            <pc:sldMk cId="3153445696" sldId="1177"/>
            <ac:spMk id="24" creationId="{C6B3A37E-C459-E48A-E584-18390E5BFA1E}"/>
          </ac:spMkLst>
        </pc:spChg>
        <pc:spChg chg="mod">
          <ac:chgData name="Peeters Karel" userId="62d80516-7a11-4a37-9397-62f79aa4e48e" providerId="ADAL" clId="{4C67C7D5-72A2-4F8C-A92F-6217C8550250}" dt="2026-03-27T11:06:32.683" v="107" actId="20577"/>
          <ac:spMkLst>
            <pc:docMk/>
            <pc:sldMk cId="3153445696" sldId="1177"/>
            <ac:spMk id="27" creationId="{5735A786-ED44-AA79-FA53-293CBA97B73C}"/>
          </ac:spMkLst>
        </pc:spChg>
        <pc:spChg chg="mod">
          <ac:chgData name="Peeters Karel" userId="62d80516-7a11-4a37-9397-62f79aa4e48e" providerId="ADAL" clId="{4C67C7D5-72A2-4F8C-A92F-6217C8550250}" dt="2026-03-27T11:26:19.773" v="170" actId="1035"/>
          <ac:spMkLst>
            <pc:docMk/>
            <pc:sldMk cId="3153445696" sldId="1177"/>
            <ac:spMk id="29" creationId="{DBAE0D80-D851-C344-B351-67C4E728AF4B}"/>
          </ac:spMkLst>
        </pc:spChg>
        <pc:spChg chg="mod">
          <ac:chgData name="Peeters Karel" userId="62d80516-7a11-4a37-9397-62f79aa4e48e" providerId="ADAL" clId="{4C67C7D5-72A2-4F8C-A92F-6217C8550250}" dt="2026-03-27T11:06:05.943" v="99" actId="20577"/>
          <ac:spMkLst>
            <pc:docMk/>
            <pc:sldMk cId="3153445696" sldId="1177"/>
            <ac:spMk id="31" creationId="{EEF21911-18E5-E627-1640-634B714600D8}"/>
          </ac:spMkLst>
        </pc:spChg>
        <pc:spChg chg="mod">
          <ac:chgData name="Peeters Karel" userId="62d80516-7a11-4a37-9397-62f79aa4e48e" providerId="ADAL" clId="{4C67C7D5-72A2-4F8C-A92F-6217C8550250}" dt="2026-03-27T11:07:12.361" v="145" actId="20577"/>
          <ac:spMkLst>
            <pc:docMk/>
            <pc:sldMk cId="3153445696" sldId="1177"/>
            <ac:spMk id="33" creationId="{C416D2D4-9656-C2C0-88CA-0DEBB5E98496}"/>
          </ac:spMkLst>
        </pc:spChg>
        <pc:spChg chg="mod">
          <ac:chgData name="Peeters Karel" userId="62d80516-7a11-4a37-9397-62f79aa4e48e" providerId="ADAL" clId="{4C67C7D5-72A2-4F8C-A92F-6217C8550250}" dt="2026-03-27T11:02:36.896" v="29" actId="20577"/>
          <ac:spMkLst>
            <pc:docMk/>
            <pc:sldMk cId="3153445696" sldId="1177"/>
            <ac:spMk id="37" creationId="{5CCA9944-650D-56EC-74B5-7D7C37156EDF}"/>
          </ac:spMkLst>
        </pc:spChg>
        <pc:spChg chg="mod">
          <ac:chgData name="Peeters Karel" userId="62d80516-7a11-4a37-9397-62f79aa4e48e" providerId="ADAL" clId="{4C67C7D5-72A2-4F8C-A92F-6217C8550250}" dt="2026-03-27T11:33:06.327" v="232" actId="14100"/>
          <ac:spMkLst>
            <pc:docMk/>
            <pc:sldMk cId="3153445696" sldId="1177"/>
            <ac:spMk id="39" creationId="{F1E32714-1832-C0C1-402A-3BCC52A64973}"/>
          </ac:spMkLst>
        </pc:spChg>
        <pc:spChg chg="mod">
          <ac:chgData name="Peeters Karel" userId="62d80516-7a11-4a37-9397-62f79aa4e48e" providerId="ADAL" clId="{4C67C7D5-72A2-4F8C-A92F-6217C8550250}" dt="2026-03-27T11:04:09.078" v="84" actId="20577"/>
          <ac:spMkLst>
            <pc:docMk/>
            <pc:sldMk cId="3153445696" sldId="1177"/>
            <ac:spMk id="41" creationId="{9A4DB25E-1A1C-4258-BDB3-1DE93131FD43}"/>
          </ac:spMkLst>
        </pc:spChg>
        <pc:spChg chg="mod">
          <ac:chgData name="Peeters Karel" userId="62d80516-7a11-4a37-9397-62f79aa4e48e" providerId="ADAL" clId="{4C67C7D5-72A2-4F8C-A92F-6217C8550250}" dt="2026-03-27T11:05:48.401" v="96" actId="20577"/>
          <ac:spMkLst>
            <pc:docMk/>
            <pc:sldMk cId="3153445696" sldId="1177"/>
            <ac:spMk id="43" creationId="{57A9B02A-80DE-609B-4BA7-A7BF3062EE0C}"/>
          </ac:spMkLst>
        </pc:spChg>
        <pc:spChg chg="mod">
          <ac:chgData name="Peeters Karel" userId="62d80516-7a11-4a37-9397-62f79aa4e48e" providerId="ADAL" clId="{4C67C7D5-72A2-4F8C-A92F-6217C8550250}" dt="2026-03-27T11:32:50.077" v="200" actId="14100"/>
          <ac:spMkLst>
            <pc:docMk/>
            <pc:sldMk cId="3153445696" sldId="1177"/>
            <ac:spMk id="45" creationId="{2A164C4F-55CE-0F2C-5323-5A88224F8BBF}"/>
          </ac:spMkLst>
        </pc:spChg>
        <pc:spChg chg="mod">
          <ac:chgData name="Peeters Karel" userId="62d80516-7a11-4a37-9397-62f79aa4e48e" providerId="ADAL" clId="{4C67C7D5-72A2-4F8C-A92F-6217C8550250}" dt="2026-03-27T11:03:40.164" v="58" actId="20577"/>
          <ac:spMkLst>
            <pc:docMk/>
            <pc:sldMk cId="3153445696" sldId="1177"/>
            <ac:spMk id="47" creationId="{718E0748-735E-3FC1-B82C-A75CD237AC78}"/>
          </ac:spMkLst>
        </pc:spChg>
        <pc:spChg chg="mod">
          <ac:chgData name="Peeters Karel" userId="62d80516-7a11-4a37-9397-62f79aa4e48e" providerId="ADAL" clId="{4C67C7D5-72A2-4F8C-A92F-6217C8550250}" dt="2026-03-27T11:30:32.867" v="199" actId="1076"/>
          <ac:spMkLst>
            <pc:docMk/>
            <pc:sldMk cId="3153445696" sldId="1177"/>
            <ac:spMk id="51" creationId="{EEF8E604-B246-6D9D-EFED-5E80DC0712E7}"/>
          </ac:spMkLst>
        </pc:spChg>
        <pc:spChg chg="mod">
          <ac:chgData name="Peeters Karel" userId="62d80516-7a11-4a37-9397-62f79aa4e48e" providerId="ADAL" clId="{4C67C7D5-72A2-4F8C-A92F-6217C8550250}" dt="2026-03-27T11:07:04.408" v="140" actId="6549"/>
          <ac:spMkLst>
            <pc:docMk/>
            <pc:sldMk cId="3153445696" sldId="1177"/>
            <ac:spMk id="53" creationId="{4CCE59BB-A849-960D-115F-FB1E6C7DE5CE}"/>
          </ac:spMkLst>
        </pc:spChg>
      </pc:sldChg>
      <pc:sldChg chg="addSp delSp modSp add mod modClrScheme delAnim modAnim chgLayout">
        <pc:chgData name="Peeters Karel" userId="62d80516-7a11-4a37-9397-62f79aa4e48e" providerId="ADAL" clId="{4C67C7D5-72A2-4F8C-A92F-6217C8550250}" dt="2026-04-15T10:28:34.781" v="1327" actId="478"/>
        <pc:sldMkLst>
          <pc:docMk/>
          <pc:sldMk cId="3225445255" sldId="1187"/>
        </pc:sldMkLst>
        <pc:spChg chg="mod ord">
          <ac:chgData name="Peeters Karel" userId="62d80516-7a11-4a37-9397-62f79aa4e48e" providerId="ADAL" clId="{4C67C7D5-72A2-4F8C-A92F-6217C8550250}" dt="2026-04-15T10:28:27.779" v="1326" actId="700"/>
          <ac:spMkLst>
            <pc:docMk/>
            <pc:sldMk cId="3225445255" sldId="1187"/>
            <ac:spMk id="3" creationId="{D1E97999-33A5-BBA2-F305-40E5A33BB68A}"/>
          </ac:spMkLst>
        </pc:spChg>
        <pc:spChg chg="mod">
          <ac:chgData name="Peeters Karel" userId="62d80516-7a11-4a37-9397-62f79aa4e48e" providerId="ADAL" clId="{4C67C7D5-72A2-4F8C-A92F-6217C8550250}" dt="2026-03-27T15:05:08.579" v="248" actId="20577"/>
          <ac:spMkLst>
            <pc:docMk/>
            <pc:sldMk cId="3225445255" sldId="1187"/>
            <ac:spMk id="43" creationId="{BCD4613F-3A2A-5EE0-5136-A6F6287FE3C4}"/>
          </ac:spMkLst>
        </pc:spChg>
        <pc:spChg chg="mod">
          <ac:chgData name="Peeters Karel" userId="62d80516-7a11-4a37-9397-62f79aa4e48e" providerId="ADAL" clId="{4C67C7D5-72A2-4F8C-A92F-6217C8550250}" dt="2026-03-27T15:05:24.580" v="273" actId="20577"/>
          <ac:spMkLst>
            <pc:docMk/>
            <pc:sldMk cId="3225445255" sldId="1187"/>
            <ac:spMk id="44" creationId="{51E593ED-E131-EA47-6D8E-FED1B2D7E0FC}"/>
          </ac:spMkLst>
        </pc:spChg>
        <pc:spChg chg="mod">
          <ac:chgData name="Peeters Karel" userId="62d80516-7a11-4a37-9397-62f79aa4e48e" providerId="ADAL" clId="{4C67C7D5-72A2-4F8C-A92F-6217C8550250}" dt="2026-03-27T15:05:51.655" v="277" actId="20577"/>
          <ac:spMkLst>
            <pc:docMk/>
            <pc:sldMk cId="3225445255" sldId="1187"/>
            <ac:spMk id="45" creationId="{38A8F40D-7C27-3626-35B4-606703E8E60A}"/>
          </ac:spMkLst>
        </pc:spChg>
        <pc:spChg chg="mod">
          <ac:chgData name="Peeters Karel" userId="62d80516-7a11-4a37-9397-62f79aa4e48e" providerId="ADAL" clId="{4C67C7D5-72A2-4F8C-A92F-6217C8550250}" dt="2026-03-27T15:05:59.254" v="281" actId="20577"/>
          <ac:spMkLst>
            <pc:docMk/>
            <pc:sldMk cId="3225445255" sldId="1187"/>
            <ac:spMk id="46" creationId="{1D8F9025-C667-C654-B556-FBF5EB3FDB1D}"/>
          </ac:spMkLst>
        </pc:spChg>
        <pc:picChg chg="add mod">
          <ac:chgData name="Peeters Karel" userId="62d80516-7a11-4a37-9397-62f79aa4e48e" providerId="ADAL" clId="{4C67C7D5-72A2-4F8C-A92F-6217C8550250}" dt="2026-04-13T14:39:14.118" v="1080" actId="14100"/>
          <ac:picMkLst>
            <pc:docMk/>
            <pc:sldMk cId="3225445255" sldId="1187"/>
            <ac:picMk id="21" creationId="{854C21CA-844F-47BF-9781-A677CC4320AE}"/>
          </ac:picMkLst>
        </pc:picChg>
        <pc:picChg chg="add mod">
          <ac:chgData name="Peeters Karel" userId="62d80516-7a11-4a37-9397-62f79aa4e48e" providerId="ADAL" clId="{4C67C7D5-72A2-4F8C-A92F-6217C8550250}" dt="2026-04-13T14:38:47.931" v="1074" actId="1076"/>
          <ac:picMkLst>
            <pc:docMk/>
            <pc:sldMk cId="3225445255" sldId="1187"/>
            <ac:picMk id="47" creationId="{F6874473-A1F2-287A-8CF3-5C9873486258}"/>
          </ac:picMkLst>
        </pc:picChg>
        <pc:picChg chg="add mod">
          <ac:chgData name="Peeters Karel" userId="62d80516-7a11-4a37-9397-62f79aa4e48e" providerId="ADAL" clId="{4C67C7D5-72A2-4F8C-A92F-6217C8550250}" dt="2026-04-13T14:39:18.238" v="1081" actId="14100"/>
          <ac:picMkLst>
            <pc:docMk/>
            <pc:sldMk cId="3225445255" sldId="1187"/>
            <ac:picMk id="49" creationId="{367B8869-1C66-EC4A-09C6-8AE7591E76A5}"/>
          </ac:picMkLst>
        </pc:picChg>
        <pc:picChg chg="add mod">
          <ac:chgData name="Peeters Karel" userId="62d80516-7a11-4a37-9397-62f79aa4e48e" providerId="ADAL" clId="{4C67C7D5-72A2-4F8C-A92F-6217C8550250}" dt="2026-04-13T14:40:38.735" v="1089" actId="14100"/>
          <ac:picMkLst>
            <pc:docMk/>
            <pc:sldMk cId="3225445255" sldId="1187"/>
            <ac:picMk id="51" creationId="{D1710584-4795-AE6C-2FA2-E222FC48BCB3}"/>
          </ac:picMkLst>
        </pc:picChg>
      </pc:sldChg>
      <pc:sldChg chg="del mod modShow">
        <pc:chgData name="Peeters Karel" userId="62d80516-7a11-4a37-9397-62f79aa4e48e" providerId="ADAL" clId="{4C67C7D5-72A2-4F8C-A92F-6217C8550250}" dt="2026-04-24T07:46:07.006" v="1476" actId="47"/>
        <pc:sldMkLst>
          <pc:docMk/>
          <pc:sldMk cId="2650071793" sldId="2147470156"/>
        </pc:sldMkLst>
      </pc:sldChg>
      <pc:sldChg chg="addSp modSp add del mod">
        <pc:chgData name="Peeters Karel" userId="62d80516-7a11-4a37-9397-62f79aa4e48e" providerId="ADAL" clId="{4C67C7D5-72A2-4F8C-A92F-6217C8550250}" dt="2026-04-15T12:10:12.325" v="1389" actId="14100"/>
        <pc:sldMkLst>
          <pc:docMk/>
          <pc:sldMk cId="3225384564" sldId="2147470229"/>
        </pc:sldMkLst>
        <pc:spChg chg="mod">
          <ac:chgData name="Peeters Karel" userId="62d80516-7a11-4a37-9397-62f79aa4e48e" providerId="ADAL" clId="{4C67C7D5-72A2-4F8C-A92F-6217C8550250}" dt="2026-04-15T11:56:20.393" v="1364" actId="14100"/>
          <ac:spMkLst>
            <pc:docMk/>
            <pc:sldMk cId="3225384564" sldId="2147470229"/>
            <ac:spMk id="5" creationId="{E5423EEB-9ACC-6E9F-2A7F-C03F7B6983E7}"/>
          </ac:spMkLst>
        </pc:spChg>
        <pc:spChg chg="mod">
          <ac:chgData name="Peeters Karel" userId="62d80516-7a11-4a37-9397-62f79aa4e48e" providerId="ADAL" clId="{4C67C7D5-72A2-4F8C-A92F-6217C8550250}" dt="2026-04-15T11:59:03.933" v="1373" actId="20577"/>
          <ac:spMkLst>
            <pc:docMk/>
            <pc:sldMk cId="3225384564" sldId="2147470229"/>
            <ac:spMk id="6" creationId="{2B66FAAF-2CB5-2940-9718-72356AF91F6D}"/>
          </ac:spMkLst>
        </pc:spChg>
        <pc:picChg chg="add mod">
          <ac:chgData name="Peeters Karel" userId="62d80516-7a11-4a37-9397-62f79aa4e48e" providerId="ADAL" clId="{4C67C7D5-72A2-4F8C-A92F-6217C8550250}" dt="2026-04-15T12:10:12.325" v="1389" actId="14100"/>
          <ac:picMkLst>
            <pc:docMk/>
            <pc:sldMk cId="3225384564" sldId="2147470229"/>
            <ac:picMk id="7" creationId="{BEF656B1-72AB-E8A4-A782-C319D349F038}"/>
          </ac:picMkLst>
        </pc:picChg>
      </pc:sldChg>
      <pc:sldChg chg="del mod modShow">
        <pc:chgData name="Peeters Karel" userId="62d80516-7a11-4a37-9397-62f79aa4e48e" providerId="ADAL" clId="{4C67C7D5-72A2-4F8C-A92F-6217C8550250}" dt="2026-04-24T07:46:07.006" v="1476" actId="47"/>
        <pc:sldMkLst>
          <pc:docMk/>
          <pc:sldMk cId="4108405653" sldId="2147470230"/>
        </pc:sldMkLst>
      </pc:sldChg>
      <pc:sldChg chg="addSp modSp mod">
        <pc:chgData name="Peeters Karel" userId="62d80516-7a11-4a37-9397-62f79aa4e48e" providerId="ADAL" clId="{4C67C7D5-72A2-4F8C-A92F-6217C8550250}" dt="2026-04-15T10:21:29.643" v="1323" actId="255"/>
        <pc:sldMkLst>
          <pc:docMk/>
          <pc:sldMk cId="45307182" sldId="2147470243"/>
        </pc:sldMkLst>
        <pc:spChg chg="add mod">
          <ac:chgData name="Peeters Karel" userId="62d80516-7a11-4a37-9397-62f79aa4e48e" providerId="ADAL" clId="{4C67C7D5-72A2-4F8C-A92F-6217C8550250}" dt="2026-04-15T10:21:29.643" v="1323" actId="255"/>
          <ac:spMkLst>
            <pc:docMk/>
            <pc:sldMk cId="45307182" sldId="2147470243"/>
            <ac:spMk id="2" creationId="{B1A135C5-C02F-2A17-2172-BB5B4BA70C6A}"/>
          </ac:spMkLst>
        </pc:spChg>
        <pc:spChg chg="mod">
          <ac:chgData name="Peeters Karel" userId="62d80516-7a11-4a37-9397-62f79aa4e48e" providerId="ADAL" clId="{4C67C7D5-72A2-4F8C-A92F-6217C8550250}" dt="2026-03-27T11:00:42.691" v="5"/>
          <ac:spMkLst>
            <pc:docMk/>
            <pc:sldMk cId="45307182" sldId="2147470243"/>
            <ac:spMk id="4" creationId="{060D9A22-AC7B-07FD-5070-5531787078A4}"/>
          </ac:spMkLst>
        </pc:spChg>
      </pc:sldChg>
      <pc:sldChg chg="del mod modShow">
        <pc:chgData name="Peeters Karel" userId="62d80516-7a11-4a37-9397-62f79aa4e48e" providerId="ADAL" clId="{4C67C7D5-72A2-4F8C-A92F-6217C8550250}" dt="2026-04-24T07:46:07.006" v="1476" actId="47"/>
        <pc:sldMkLst>
          <pc:docMk/>
          <pc:sldMk cId="4032833605" sldId="2147470247"/>
        </pc:sldMkLst>
      </pc:sldChg>
      <pc:sldChg chg="addSp delSp modSp new mod modAnim">
        <pc:chgData name="Peeters Karel" userId="62d80516-7a11-4a37-9397-62f79aa4e48e" providerId="ADAL" clId="{4C67C7D5-72A2-4F8C-A92F-6217C8550250}" dt="2026-04-10T13:33:52.498" v="894" actId="1037"/>
        <pc:sldMkLst>
          <pc:docMk/>
          <pc:sldMk cId="3018027029" sldId="2147470249"/>
        </pc:sldMkLst>
        <pc:spChg chg="mod">
          <ac:chgData name="Peeters Karel" userId="62d80516-7a11-4a37-9397-62f79aa4e48e" providerId="ADAL" clId="{4C67C7D5-72A2-4F8C-A92F-6217C8550250}" dt="2026-04-10T13:21:05.574" v="825" actId="20577"/>
          <ac:spMkLst>
            <pc:docMk/>
            <pc:sldMk cId="3018027029" sldId="2147470249"/>
            <ac:spMk id="3" creationId="{EDD2CE70-1F34-EBF2-65E4-EF15918E6FD5}"/>
          </ac:spMkLst>
        </pc:spChg>
        <pc:picChg chg="add mod">
          <ac:chgData name="Peeters Karel" userId="62d80516-7a11-4a37-9397-62f79aa4e48e" providerId="ADAL" clId="{4C67C7D5-72A2-4F8C-A92F-6217C8550250}" dt="2026-04-10T13:24:53.519" v="828" actId="1076"/>
          <ac:picMkLst>
            <pc:docMk/>
            <pc:sldMk cId="3018027029" sldId="2147470249"/>
            <ac:picMk id="8" creationId="{5F80771B-4B23-AFA1-E0EE-E780AC3AF1B9}"/>
          </ac:picMkLst>
        </pc:picChg>
        <pc:picChg chg="add mod">
          <ac:chgData name="Peeters Karel" userId="62d80516-7a11-4a37-9397-62f79aa4e48e" providerId="ADAL" clId="{4C67C7D5-72A2-4F8C-A92F-6217C8550250}" dt="2026-04-10T13:27:18.851" v="844" actId="1036"/>
          <ac:picMkLst>
            <pc:docMk/>
            <pc:sldMk cId="3018027029" sldId="2147470249"/>
            <ac:picMk id="10" creationId="{2DD150EA-89B8-5E02-4B15-CDB77CC8BEDC}"/>
          </ac:picMkLst>
        </pc:picChg>
        <pc:picChg chg="add mod">
          <ac:chgData name="Peeters Karel" userId="62d80516-7a11-4a37-9397-62f79aa4e48e" providerId="ADAL" clId="{4C67C7D5-72A2-4F8C-A92F-6217C8550250}" dt="2026-04-10T13:33:52.498" v="894" actId="1037"/>
          <ac:picMkLst>
            <pc:docMk/>
            <pc:sldMk cId="3018027029" sldId="2147470249"/>
            <ac:picMk id="13" creationId="{30CCDAD1-7799-E3A2-6C66-5762D407FA4A}"/>
          </ac:picMkLst>
        </pc:picChg>
        <pc:picChg chg="add mod">
          <ac:chgData name="Peeters Karel" userId="62d80516-7a11-4a37-9397-62f79aa4e48e" providerId="ADAL" clId="{4C67C7D5-72A2-4F8C-A92F-6217C8550250}" dt="2026-04-10T13:16:08.734" v="782" actId="1035"/>
          <ac:picMkLst>
            <pc:docMk/>
            <pc:sldMk cId="3018027029" sldId="2147470249"/>
            <ac:picMk id="1026" creationId="{938F1065-E082-082B-2184-9B1838957687}"/>
          </ac:picMkLst>
        </pc:picChg>
        <pc:picChg chg="add mod">
          <ac:chgData name="Peeters Karel" userId="62d80516-7a11-4a37-9397-62f79aa4e48e" providerId="ADAL" clId="{4C67C7D5-72A2-4F8C-A92F-6217C8550250}" dt="2026-04-10T13:15:41.651" v="720" actId="1035"/>
          <ac:picMkLst>
            <pc:docMk/>
            <pc:sldMk cId="3018027029" sldId="2147470249"/>
            <ac:picMk id="1028" creationId="{2F2E06EB-5E55-3A11-E73E-FF4A5F47C7AB}"/>
          </ac:picMkLst>
        </pc:picChg>
        <pc:picChg chg="add mod">
          <ac:chgData name="Peeters Karel" userId="62d80516-7a11-4a37-9397-62f79aa4e48e" providerId="ADAL" clId="{4C67C7D5-72A2-4F8C-A92F-6217C8550250}" dt="2026-04-10T13:27:51.115" v="845" actId="166"/>
          <ac:picMkLst>
            <pc:docMk/>
            <pc:sldMk cId="3018027029" sldId="2147470249"/>
            <ac:picMk id="1030" creationId="{6D636527-895D-9F54-523F-182753262B39}"/>
          </ac:picMkLst>
        </pc:picChg>
        <pc:picChg chg="add mod">
          <ac:chgData name="Peeters Karel" userId="62d80516-7a11-4a37-9397-62f79aa4e48e" providerId="ADAL" clId="{4C67C7D5-72A2-4F8C-A92F-6217C8550250}" dt="2026-04-10T13:29:08.775" v="875" actId="1038"/>
          <ac:picMkLst>
            <pc:docMk/>
            <pc:sldMk cId="3018027029" sldId="2147470249"/>
            <ac:picMk id="1032" creationId="{71AB3A59-AF31-6F02-0911-9C7EB6A48BEB}"/>
          </ac:picMkLst>
        </pc:picChg>
        <pc:picChg chg="add mod">
          <ac:chgData name="Peeters Karel" userId="62d80516-7a11-4a37-9397-62f79aa4e48e" providerId="ADAL" clId="{4C67C7D5-72A2-4F8C-A92F-6217C8550250}" dt="2026-04-10T13:20:41.318" v="808" actId="1076"/>
          <ac:picMkLst>
            <pc:docMk/>
            <pc:sldMk cId="3018027029" sldId="2147470249"/>
            <ac:picMk id="1034" creationId="{1C2588E2-4060-51DB-8C08-92ACEC6148FF}"/>
          </ac:picMkLst>
        </pc:picChg>
      </pc:sldChg>
      <pc:sldChg chg="addSp delSp modSp add mod addAnim delAnim modAnim">
        <pc:chgData name="Peeters Karel" userId="62d80516-7a11-4a37-9397-62f79aa4e48e" providerId="ADAL" clId="{4C67C7D5-72A2-4F8C-A92F-6217C8550250}" dt="2026-04-10T14:40:50.481" v="1046" actId="1037"/>
        <pc:sldMkLst>
          <pc:docMk/>
          <pc:sldMk cId="2377736196" sldId="2147470250"/>
        </pc:sldMkLst>
        <pc:spChg chg="mod">
          <ac:chgData name="Peeters Karel" userId="62d80516-7a11-4a37-9397-62f79aa4e48e" providerId="ADAL" clId="{4C67C7D5-72A2-4F8C-A92F-6217C8550250}" dt="2026-04-10T13:37:37.479" v="905" actId="20577"/>
          <ac:spMkLst>
            <pc:docMk/>
            <pc:sldMk cId="2377736196" sldId="2147470250"/>
            <ac:spMk id="3" creationId="{EDD2CE70-1F34-EBF2-65E4-EF15918E6FD5}"/>
          </ac:spMkLst>
        </pc:spChg>
        <pc:picChg chg="add del">
          <ac:chgData name="Peeters Karel" userId="62d80516-7a11-4a37-9397-62f79aa4e48e" providerId="ADAL" clId="{4C67C7D5-72A2-4F8C-A92F-6217C8550250}" dt="2026-04-10T13:37:46.707" v="907" actId="478"/>
          <ac:picMkLst>
            <pc:docMk/>
            <pc:sldMk cId="2377736196" sldId="2147470250"/>
            <ac:picMk id="13" creationId="{30CCDAD1-7799-E3A2-6C66-5762D407FA4A}"/>
          </ac:picMkLst>
        </pc:picChg>
        <pc:picChg chg="add mod ord">
          <ac:chgData name="Peeters Karel" userId="62d80516-7a11-4a37-9397-62f79aa4e48e" providerId="ADAL" clId="{4C67C7D5-72A2-4F8C-A92F-6217C8550250}" dt="2026-04-10T14:17:48.633" v="951" actId="14100"/>
          <ac:picMkLst>
            <pc:docMk/>
            <pc:sldMk cId="2377736196" sldId="2147470250"/>
            <ac:picMk id="17" creationId="{51F387A8-25B1-5E23-A36F-E09B5FAC8EAC}"/>
          </ac:picMkLst>
        </pc:picChg>
        <pc:picChg chg="add mod">
          <ac:chgData name="Peeters Karel" userId="62d80516-7a11-4a37-9397-62f79aa4e48e" providerId="ADAL" clId="{4C67C7D5-72A2-4F8C-A92F-6217C8550250}" dt="2026-04-10T14:39:50.040" v="1034" actId="1035"/>
          <ac:picMkLst>
            <pc:docMk/>
            <pc:sldMk cId="2377736196" sldId="2147470250"/>
            <ac:picMk id="23" creationId="{06C85707-6A1F-DDCF-B124-324B7425AD4C}"/>
          </ac:picMkLst>
        </pc:picChg>
        <pc:picChg chg="add mod">
          <ac:chgData name="Peeters Karel" userId="62d80516-7a11-4a37-9397-62f79aa4e48e" providerId="ADAL" clId="{4C67C7D5-72A2-4F8C-A92F-6217C8550250}" dt="2026-04-10T14:40:50.481" v="1046" actId="1037"/>
          <ac:picMkLst>
            <pc:docMk/>
            <pc:sldMk cId="2377736196" sldId="2147470250"/>
            <ac:picMk id="27" creationId="{C384CBE2-7298-3C24-6FB3-0AB1D0BF0FEF}"/>
          </ac:picMkLst>
        </pc:picChg>
        <pc:picChg chg="add mod">
          <ac:chgData name="Peeters Karel" userId="62d80516-7a11-4a37-9397-62f79aa4e48e" providerId="ADAL" clId="{4C67C7D5-72A2-4F8C-A92F-6217C8550250}" dt="2026-04-10T13:38:54.713" v="915" actId="1076"/>
          <ac:picMkLst>
            <pc:docMk/>
            <pc:sldMk cId="2377736196" sldId="2147470250"/>
            <ac:picMk id="2050" creationId="{994CA2D9-2A1C-18F8-F8CF-38DB5F842155}"/>
          </ac:picMkLst>
        </pc:picChg>
        <pc:picChg chg="add mod">
          <ac:chgData name="Peeters Karel" userId="62d80516-7a11-4a37-9397-62f79aa4e48e" providerId="ADAL" clId="{4C67C7D5-72A2-4F8C-A92F-6217C8550250}" dt="2026-04-10T13:40:17.190" v="927" actId="167"/>
          <ac:picMkLst>
            <pc:docMk/>
            <pc:sldMk cId="2377736196" sldId="2147470250"/>
            <ac:picMk id="2052" creationId="{7BEC6678-99A6-50C4-051E-9EE193F4E765}"/>
          </ac:picMkLst>
        </pc:picChg>
        <pc:picChg chg="add mod">
          <ac:chgData name="Peeters Karel" userId="62d80516-7a11-4a37-9397-62f79aa4e48e" providerId="ADAL" clId="{4C67C7D5-72A2-4F8C-A92F-6217C8550250}" dt="2026-04-10T13:40:24.073" v="928" actId="1076"/>
          <ac:picMkLst>
            <pc:docMk/>
            <pc:sldMk cId="2377736196" sldId="2147470250"/>
            <ac:picMk id="2054" creationId="{38C9F4AF-F789-8752-C708-2A8B580C98A8}"/>
          </ac:picMkLst>
        </pc:picChg>
        <pc:picChg chg="add mod">
          <ac:chgData name="Peeters Karel" userId="62d80516-7a11-4a37-9397-62f79aa4e48e" providerId="ADAL" clId="{4C67C7D5-72A2-4F8C-A92F-6217C8550250}" dt="2026-04-10T14:14:09.610" v="932" actId="1076"/>
          <ac:picMkLst>
            <pc:docMk/>
            <pc:sldMk cId="2377736196" sldId="2147470250"/>
            <ac:picMk id="2056" creationId="{201EF9A1-3EC4-81C8-A24B-AB7E8A21AF0C}"/>
          </ac:picMkLst>
        </pc:picChg>
        <pc:picChg chg="add mod">
          <ac:chgData name="Peeters Karel" userId="62d80516-7a11-4a37-9397-62f79aa4e48e" providerId="ADAL" clId="{4C67C7D5-72A2-4F8C-A92F-6217C8550250}" dt="2026-04-10T14:37:46.107" v="1017" actId="1076"/>
          <ac:picMkLst>
            <pc:docMk/>
            <pc:sldMk cId="2377736196" sldId="2147470250"/>
            <ac:picMk id="2060" creationId="{4F18D434-4584-968B-3BF7-323CA37E05DA}"/>
          </ac:picMkLst>
        </pc:picChg>
        <pc:picChg chg="add mod">
          <ac:chgData name="Peeters Karel" userId="62d80516-7a11-4a37-9397-62f79aa4e48e" providerId="ADAL" clId="{4C67C7D5-72A2-4F8C-A92F-6217C8550250}" dt="2026-04-10T14:37:55.977" v="1018" actId="14100"/>
          <ac:picMkLst>
            <pc:docMk/>
            <pc:sldMk cId="2377736196" sldId="2147470250"/>
            <ac:picMk id="2062" creationId="{D10C07A1-4CD2-9754-1464-EFC9766D052A}"/>
          </ac:picMkLst>
        </pc:picChg>
      </pc:sldChg>
      <pc:sldChg chg="addSp delSp modSp add mod delAnim modAnim">
        <pc:chgData name="Peeters Karel" userId="62d80516-7a11-4a37-9397-62f79aa4e48e" providerId="ADAL" clId="{4C67C7D5-72A2-4F8C-A92F-6217C8550250}" dt="2026-04-17T10:12:07.535" v="1412"/>
        <pc:sldMkLst>
          <pc:docMk/>
          <pc:sldMk cId="3223433704" sldId="2147470251"/>
        </pc:sldMkLst>
        <pc:spChg chg="mod">
          <ac:chgData name="Peeters Karel" userId="62d80516-7a11-4a37-9397-62f79aa4e48e" providerId="ADAL" clId="{4C67C7D5-72A2-4F8C-A92F-6217C8550250}" dt="2026-04-14T11:56:36.817" v="1181" actId="1076"/>
          <ac:spMkLst>
            <pc:docMk/>
            <pc:sldMk cId="3223433704" sldId="2147470251"/>
            <ac:spMk id="3" creationId="{EDD2CE70-1F34-EBF2-65E4-EF15918E6FD5}"/>
          </ac:spMkLst>
        </pc:spChg>
        <pc:picChg chg="add mod">
          <ac:chgData name="Peeters Karel" userId="62d80516-7a11-4a37-9397-62f79aa4e48e" providerId="ADAL" clId="{4C67C7D5-72A2-4F8C-A92F-6217C8550250}" dt="2026-04-14T11:54:23.688" v="1167" actId="1076"/>
          <ac:picMkLst>
            <pc:docMk/>
            <pc:sldMk cId="3223433704" sldId="2147470251"/>
            <ac:picMk id="9" creationId="{281A63CF-8AA9-E85F-9319-7245FC6B7C68}"/>
          </ac:picMkLst>
        </pc:picChg>
        <pc:picChg chg="add mod">
          <ac:chgData name="Peeters Karel" userId="62d80516-7a11-4a37-9397-62f79aa4e48e" providerId="ADAL" clId="{4C67C7D5-72A2-4F8C-A92F-6217C8550250}" dt="2026-04-14T12:07:50.286" v="1248" actId="1076"/>
          <ac:picMkLst>
            <pc:docMk/>
            <pc:sldMk cId="3223433704" sldId="2147470251"/>
            <ac:picMk id="16" creationId="{E0DD803A-F2E3-1D12-B4EE-BC99BC5C7E58}"/>
          </ac:picMkLst>
        </pc:picChg>
        <pc:picChg chg="add mod">
          <ac:chgData name="Peeters Karel" userId="62d80516-7a11-4a37-9397-62f79aa4e48e" providerId="ADAL" clId="{4C67C7D5-72A2-4F8C-A92F-6217C8550250}" dt="2026-04-14T12:07:07.682" v="1243" actId="14100"/>
          <ac:picMkLst>
            <pc:docMk/>
            <pc:sldMk cId="3223433704" sldId="2147470251"/>
            <ac:picMk id="19" creationId="{41B5604E-D55D-FDE0-F551-3D8E3D8A872A}"/>
          </ac:picMkLst>
        </pc:picChg>
        <pc:picChg chg="mod">
          <ac:chgData name="Peeters Karel" userId="62d80516-7a11-4a37-9397-62f79aa4e48e" providerId="ADAL" clId="{4C67C7D5-72A2-4F8C-A92F-6217C8550250}" dt="2026-04-17T10:11:40.854" v="1411" actId="1038"/>
          <ac:picMkLst>
            <pc:docMk/>
            <pc:sldMk cId="3223433704" sldId="2147470251"/>
            <ac:picMk id="27" creationId="{C384CBE2-7298-3C24-6FB3-0AB1D0BF0FEF}"/>
          </ac:picMkLst>
        </pc:picChg>
      </pc:sldChg>
      <pc:sldChg chg="addSp delSp modSp add mod delAnim modAnim">
        <pc:chgData name="Peeters Karel" userId="62d80516-7a11-4a37-9397-62f79aa4e48e" providerId="ADAL" clId="{4C67C7D5-72A2-4F8C-A92F-6217C8550250}" dt="2026-04-15T12:06:17.253" v="1385" actId="1035"/>
        <pc:sldMkLst>
          <pc:docMk/>
          <pc:sldMk cId="609206238" sldId="2147470252"/>
        </pc:sldMkLst>
        <pc:picChg chg="add mod">
          <ac:chgData name="Peeters Karel" userId="62d80516-7a11-4a37-9397-62f79aa4e48e" providerId="ADAL" clId="{4C67C7D5-72A2-4F8C-A92F-6217C8550250}" dt="2026-04-15T12:06:17.253" v="1385" actId="1035"/>
          <ac:picMkLst>
            <pc:docMk/>
            <pc:sldMk cId="609206238" sldId="2147470252"/>
            <ac:picMk id="3" creationId="{886D9CA4-F026-C3FD-7DD8-F917CA205A08}"/>
          </ac:picMkLst>
        </pc:picChg>
        <pc:picChg chg="mod">
          <ac:chgData name="Peeters Karel" userId="62d80516-7a11-4a37-9397-62f79aa4e48e" providerId="ADAL" clId="{4C67C7D5-72A2-4F8C-A92F-6217C8550250}" dt="2026-04-15T12:05:41.372" v="1378" actId="14100"/>
          <ac:picMkLst>
            <pc:docMk/>
            <pc:sldMk cId="609206238" sldId="2147470252"/>
            <ac:picMk id="9" creationId="{890616D4-5E46-2965-0F53-D7AD2A8D155F}"/>
          </ac:picMkLst>
        </pc:picChg>
      </pc:sldChg>
      <pc:sldMasterChg chg="delSldLayout">
        <pc:chgData name="Peeters Karel" userId="62d80516-7a11-4a37-9397-62f79aa4e48e" providerId="ADAL" clId="{4C67C7D5-72A2-4F8C-A92F-6217C8550250}" dt="2026-04-10T17:23:17.179" v="1057" actId="47"/>
        <pc:sldMasterMkLst>
          <pc:docMk/>
          <pc:sldMasterMk cId="2437572119" sldId="2147484937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EEB03-65D5-5246-AD22-CF625AC1ECF4}" type="datetimeFigureOut">
              <a:rPr lang="nl-NL" smtClean="0"/>
              <a:t>24-4-2026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7CC3F-1DCD-B64B-9E74-452C412A0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046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57F9A051-1584-7D62-1B55-4EB607E1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c68f92e75_1_201:notes">
            <a:extLst>
              <a:ext uri="{FF2B5EF4-FFF2-40B4-BE49-F238E27FC236}">
                <a16:creationId xmlns:a16="http://schemas.microsoft.com/office/drawing/2014/main" id="{7FF65DFD-553A-1A58-BDB9-12C770768B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c68f92e75_1_201:notes">
            <a:extLst>
              <a:ext uri="{FF2B5EF4-FFF2-40B4-BE49-F238E27FC236}">
                <a16:creationId xmlns:a16="http://schemas.microsoft.com/office/drawing/2014/main" id="{C0FF18BF-E1A5-920C-C458-CCF51ADABD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51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charging station, waste bin, parking meter, anti-parking bollard, bollards, benches, fences, road markings, traffic signs, bus shelter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031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554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0068-F4B3-4DE6-8FB3-3557949BC875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736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3BF43-1DDF-4733-9BCC-6C447F5A527B}" type="datetime4">
              <a:rPr kumimoji="0" lang="nl-B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 april 2026</a:t>
            </a:fld>
            <a:endParaRPr kumimoji="0" lang="nl-B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01317-CE84-480F-99E9-54BF3FD44E2B}" type="slidenum">
              <a:rPr kumimoji="0" lang="nl-B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21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58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F70B-F09E-4CFE-8416-F07AC0C5995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60395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4EA6-63AC-4310-9898-52D86DD3138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22101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63EE-EB8A-4E2C-895C-46A53874C9C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377693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B2F5-766F-45F5-B618-FB1DCD75890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59438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21D3-8176-4D9E-B0FE-070D13031E32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912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4282-BD0E-48B2-B164-3686C34ED055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5935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9508-0A84-45BA-87F9-20BAE85B10C4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2951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292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9AED-55A2-4395-AD0D-C2C55339FC1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909277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00E4-2B57-430D-B2AA-EE9C520D4E3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887481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C642-9FB8-47B4-9291-E8194126662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37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3657-BCB0-4E42-8EBC-7F558289E10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857153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5D6E-F02A-4FE0-A8EE-A8EEA36FABE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87045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9218-9529-406C-BC2F-DDE4F4D4ACD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28730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88CA-9050-45EE-9B13-A3B5FBE1B02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9086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575F-CF39-452D-9069-3FE366C1DA9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678497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29D2-7430-4D1A-AEA0-EE5BDD0932D4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438585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AE-A176-4AB8-BA74-DAE751D35105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220667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900F24D-F404-4A92-B38A-C222A78A3CD0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5470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D64B-3202-49CA-9F58-EE560CFCE2E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78232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FF9C-109E-4A32-820F-11EDA2EC97A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208142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0D18-FB8F-43D2-B66F-4CD9C481227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492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A473-C591-47C8-A903-CA79D9A56BB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093217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5DA1-C6F6-4C87-952A-5B5C2BD617C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3721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9B05-20E9-4DD4-9726-4A12FAA8B6E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428295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0419-FA3F-4E39-A101-3DC2C8DA873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180593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E725-2EC6-4533-B6E7-A45357C64C9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894772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51BE-4420-4B2E-9EB7-72B706BD917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3012448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B755-56D0-4CCE-A711-66453C7908A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262840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54CD-5A50-48F4-83E6-0FC32B1AE6B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685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E339-AAA9-4989-928D-C164DF47097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0369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4959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8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30B1-ADB8-43E9-8192-B3FA5BC5FC3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179449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5593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55B91B-41FE-4662-99DE-58FED9BF0B52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33182755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690A27E-BD82-4358-B24A-A4E21FFA1111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7346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63DB5D6-B423-42C1-8D9C-4269C144E85A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1825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D4-7094-414F-A90D-B4B9A9F8677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2176161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8792-4936-4FB1-9CFD-A542817B629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40464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0A1B-1EB9-47B8-8644-CF026AE08C5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600311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1E6A-0A61-4FEA-82D4-387F90DC62F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910429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637F-8E3D-41E9-B134-679E7539EFD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974279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FB42-F51F-44F5-9C2F-40C75DA78C9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78607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0D0F-CA43-419C-93FB-F129932F528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400286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D644-1968-406B-9736-167F0CB59E6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34215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E44A-DEB4-4913-B872-7348AC68932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4055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FB85-CAFB-41BF-95BF-2DC6DF3ED65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954687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444FD9-FCA3-4D6D-820D-066F21246FF6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014512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8D7-DBF8-4DB2-828D-D424E453BA9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652905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493B-2E7A-4519-AB6A-7BCA0851384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149732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3420-E08F-426D-A63D-75A4C2310CF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031376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4EA41-59D9-40F6-8623-4A91F15A87A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700377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97A23CE-C203-4B2F-A35A-2A3E4A7A6B0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521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7B29D1-8B9A-4AC5-992A-522A79F64D1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27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A155-7D1F-42ED-BCE3-0E86903447E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229483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C22D-CC35-4E38-9B88-E65DA4BCA13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736189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64D08-2F1B-48B0-86C5-7D0A54A207D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737325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9A5D-37B4-4418-AAB0-1AC34CC43AF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729311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01A-7CDF-4BA5-8698-D80663F7325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618686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F5BF-7309-4048-BB08-EE8F6272A7A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5244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A3FD-1CDB-46A4-B944-A198E3B8841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3418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6ABA-F64D-43AE-A878-1034466F779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67928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6590877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516A-B3B7-46AF-A47F-7254E93B4D5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414670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74EE-A976-48D4-8A73-B559B76214A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01335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BE1EE9-C176-495A-B43F-807FA35D0CA3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383492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7DB0-AC99-48DD-BE76-4945F82CAFB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253128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0848-48FE-45BF-AAA0-00851AEE50C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912070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2A64-4A18-4FA2-BFF9-5F2C16486A7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928583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9FF-7DE1-40E1-813D-96987D45D3F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310730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0540-E87D-4FCD-BED3-4AE8017FCFAA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5303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D8D7-83E8-41F9-979D-616D3CBA5E24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94234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F5A50-427B-44F6-B735-84550B749C01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9053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3445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FCD8-DE1C-482A-90F3-C52FBB4CA78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2868686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60F6-B6F9-44C4-91C4-C44F804435E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1726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DFD0-0895-4C67-8FA7-B759C2A194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906554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7DA-FA66-42F3-BF6C-BC941BDF2C3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180238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943-72EE-4BC3-857B-33E9C6FE81E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452786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B18C-9990-40BF-A979-C0FAE9886DF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909696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BC69-9C24-4251-9288-68519AE6E7A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95343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F73-54F9-4F91-B247-224D8DE3D36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33667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28E8-7824-45EF-B998-71D2FA794F11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74731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89E-BA1C-441B-B236-E2DA82FC1386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773513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A178F1-1EE0-49EE-B707-DA9828F52561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375337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D689-0B4E-44B0-A0C7-6D9891ADE4C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536479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9BD3-1EDA-40A4-A1F4-E205DBCD388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34113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EDE4-A69A-47DE-959F-58F642EECDC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794453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CC05-B140-4840-A5E9-6309770B780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863327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C5A9-E7F2-43F5-9C28-5FCC9F6E951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100810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40C3-2F2B-4EEC-9369-46F1EF57BD8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170734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E4FC-1DCA-4F66-A936-97E330EA885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862735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4646-978E-4961-B793-6EDD6E5B886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028656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7419-CAF7-4E45-BEF7-4933E4BD057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8272056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0706-1C68-48D9-A79B-17E262F9B7A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0299985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BF10-6701-4FCC-8585-D0D715E7DBE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4874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2AA4-3ECB-4DEA-AF72-054712FB330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9962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1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0DE-7EC5-4E3B-A9EF-E12A0591688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156979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6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4647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F9BDAF0-0B9F-4EC3-A2CA-5E3A4B791E2B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14484468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A724FA4-F2F5-48B6-AA0D-147B978B7A87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8050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F40A9F4-14EA-427F-8DB7-D630F679A98B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4400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8381-2998-49AA-9662-BBEE7D496C6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4219416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11143-6181-4CAA-BBAE-A33A1ECAEF6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24401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2D12-220F-458B-8938-D8AD5B85987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823066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5D45-A395-4919-B20C-C09EB88FC0D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551102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9B17-4BE4-47BB-921E-56635345401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2232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946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4759-0FBF-48FA-9CD0-DAE319FBF22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579376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8FFE-44D3-4A13-A722-9700C0D914C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7568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0390-1464-4811-8A0C-F8887AAD770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49313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ED26-9720-467A-94DA-B513E0EC8C7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307419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87E6-94FF-4496-A990-A12A103FEB6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7595494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B72FE0-1D9D-4C27-BE4C-0B021C5028C7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2919317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AE4-ED63-43B4-BF93-4F30D1479BE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40485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8333-2BB5-4533-8D7C-20F86CCE1E2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219599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83F95-8E66-4FB3-9E89-AE5BF641BC2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6441830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EF77-404F-448D-9126-6295C6114EA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134889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6BDB13-589F-4698-9F95-BDE07C4370A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800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8647F6-6802-4513-B9B5-5A049F8579D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38915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33BBD4-120E-4D85-92C5-44DE3D0D866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7569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9404-345A-4808-A876-93D8E2D468D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502139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58D4-479E-403B-85ED-38832DB2169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7511930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7828-CC95-4500-AFB7-555AF59DA18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119030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B853-B091-47B0-888B-D410EF242CF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113610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7DDC-E28D-4A52-98A3-1F88DC1C78E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1437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3768-947D-4255-A2EC-9BB4B743F7F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8963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87DB-DE86-47B4-8DEF-A4209EB0862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1297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19089317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4064-FC8D-4537-AEDA-619130BFC6A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99994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0791EDC-5C33-4495-B415-BD629431B57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7350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531-9115-46F8-9EF5-A108EBFB70A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310618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69AA-620E-4485-991D-0FF72A84BB6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5991696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246F-B9D1-4C0F-A795-30A2134379C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949754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5C46-A036-4B78-88CF-57856610349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356881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A5D64-9F8F-4B48-9E1D-626E4B026BE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433080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165-A286-49C3-802C-19740EB78E1A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5491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7A55-51FB-4428-92E2-F46B687F0ED2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53660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48E-E1CF-4B0E-871F-B348DCD82DA1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94369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4672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3213-0695-489A-B52A-39B6E95CFB7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923756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323F-9237-490B-A7EF-59EF035A4A2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610856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34F3-C74F-497B-9F77-D819DE47E92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2878078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7243-3C8C-49D3-80D4-97F77E292A0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727672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6CD5-7A1D-4C30-BD3A-018F8D8D52F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54490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3B317-6CEC-46EC-8014-C317B91AA5E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033273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A00E-A7D1-4122-85D0-0763C3EBED1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1329164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5D9B-3BCD-4188-9EF8-483DF24685A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8441495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82C9-FA86-4A64-A232-A63366138575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481992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DABA-0704-40E2-A81D-2CD0299E74B2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519505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73B0DB-FD26-485A-97A2-DE357F55353D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4862765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555A-706B-4C57-9B83-33D441E60D4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18696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71EF-FE25-451E-BF4A-5F051E7ADB2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086648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673F-A58A-495D-BACD-DA205B3EEFA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217829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B27F-666C-42A5-880D-F7D2B7AB4E8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19623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E875-088C-4F54-BE28-9BBE1620A86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419298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2ABB-9079-4B4D-99AE-56DFE66801B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404573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C283-34BB-46ED-AA24-59C7D07BCA8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805048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96FB-756D-46E8-B5CA-7D907146D47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192020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4DB53-6966-44D0-9BE7-3280A000D77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82374145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A328-826D-4397-AC5E-ADE1E4D46A0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505742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D7C2-4506-43D6-ADCA-E03ABDB402D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6386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D75F0-F1FE-43C9-91C6-3D162083DCC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60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FF7C-72DC-4492-8C2B-F40F2D17CDE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094037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3532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6239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1895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564C3B1-E0A7-4C61-881A-3DDD2197C06B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33747263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7FFB9C2-F7E4-4E3A-8EC4-09CCAB0A013F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2982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A64C60A-63B1-4223-BADB-830C7F8DFC52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17108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F0BC-5341-4D36-BA6E-5072CA11218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17735095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B363-2252-4934-B9E1-36B1510B796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915662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AE02-1D4C-480E-ACB4-B22FAADE981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697870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5E36-D521-48F9-B45B-4BA3581B3DA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76619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4CB3-41D8-4D81-91FA-CA68CF1946D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16811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1C10-1224-4A4C-BD39-9D84B533B90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442913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E44-122A-49E2-8236-36FBFB86F5A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3531384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F92C-4381-45C5-9C31-C23FC9670E6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8961017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4490-8CA3-4D33-A33A-C33191A0559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0731362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978-9542-48CA-8F15-8E105FE8F9D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9309771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B22BD5-A5F5-4029-A6C4-56549CE3724C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739047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93AE-ABFA-47DD-A4FC-A76906AECFE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3648330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8674-8E83-45EC-81E2-4BCAD73D3FE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0308283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8BBB8-5022-4568-95A6-515A8FCB0C4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20072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3B20-368F-405E-B190-4C6E364130A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76195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EDBCE-0A9F-4913-8F5A-CFBA78CB762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3702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496B7AD-A42C-43E0-8782-1D602ACC796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9757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A1DE97-235A-4FAC-9EC1-C548E77F5E5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85736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9832A-B4B0-4489-BF1C-2ADBB71F68E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4934951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8474-2BA5-4BAD-8BC7-89810233633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8540878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7EA2-EA44-4E59-99C5-762DF3D4C7D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7036825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B668-C7F8-4254-A0E0-1480DBDBA4D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882897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F805-8094-45B3-B7FB-C793420FD00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1129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3AF7-9A1A-4E92-8060-AC565E6937D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05867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B297B-078F-4288-8AD2-98C6E86489F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6676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304477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65DC5-ADD1-4F5A-89CF-120928348C2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90011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84C3-7393-497B-8B48-4E11738F7BC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339365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F30B-547D-4E0C-9B47-452579FC99F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7901762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FBF6-6D71-4BEC-8734-33BA789DBFD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08840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BE4F-CF8B-4CAC-8663-474257B3734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9393294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28456-374A-46AA-84AA-10EBD681421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624340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82BCA-DCE8-4ADD-8203-645BB2BE458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641966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DA6E-6731-4EF9-97DA-C2545133334F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69264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DDBB-AF10-4156-BCEE-8636BE6D107B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3530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8AD-971C-4551-8ED7-41E4B3FAD3A0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40927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91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4F4E-4AD9-46B9-A1D6-19ADB7A7506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8291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E209-32D9-407F-9950-6EE5ACF81C1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137102815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9283-76CA-4A6F-8F58-481786D04A0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6414716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684B-7D8F-43BA-AB57-C6DCA714518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4292365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231B-3F9A-4522-A2D3-17AE4A638B0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276346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8CBF-4221-4478-9555-F7B1CB5BACC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1356344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E17E-B848-4F30-81F8-F85DA7735DB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952998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3177-0A02-47DA-864C-05927B571C1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428190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387-FF7A-4A3A-8895-26B06BB30D3A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3950813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BDB9-8C07-4160-8A7E-178C3F62D519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218897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90CEDC-C53B-4943-B0AA-6EE3E054BE2A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2332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876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379028359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72BF-6526-4AEF-9173-F07F3606499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918774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473B-1B72-46D1-98BD-9406A85F67D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2982479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D9D1-555E-4F5D-8A21-E839DC9E910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5288208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981C-5238-45FE-BF87-20261AD870F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3995107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AB0E-2FF4-485B-B48B-6293F84945D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1183185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2919B-5635-4000-9247-44FE1C9F1B4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6115548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5C33-510B-449B-B5CD-2755D8F0A80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035659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E468-EC15-4245-9170-AF6D004D2EA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92206436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6152-0895-493D-8FC9-F4F1279A72D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3882965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175-02DB-467E-97D9-EB1D799716E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618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FA25-D243-49F9-AFEC-B0BFE57C831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8454400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0F6E-9B58-445F-A01A-E056D207532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50757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71716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2649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48408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0B3BF0-344B-4570-9F8C-95222A8F5FAC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235589963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EFFC398-9391-4041-80F2-B3FC30075C61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30102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CA8332-AE1D-4FD1-A54D-E916485C841A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62866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48442-A618-491D-9BD4-D3D0AD4C05B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49357256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FAA6-4010-4B8E-81AA-B65EE9654D0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9923659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5865-ADFE-456A-B382-576B7AA2521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99844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9D7B-5229-467B-92F8-47D83738A6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9342536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102-8E08-4934-B4E5-6DA61D6F339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5652456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271C-744F-45C2-B4A4-19635EB8E71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4192389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8C2A-C9EA-489C-8016-2BF5C6A048B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36308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6C686-9402-431A-984A-B46E785BB48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158701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2265-B2B6-4A66-A499-8D7C26E67FF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9007904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856A-4ABC-40DA-880D-08B11167CF0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5501457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6A58800-E538-4D25-A1AE-2FDFAF70ED01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830015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58DBD-9E52-4B43-907C-33EF2382D97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2951364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8CB9-BC06-4A89-B1A5-CFF2602CA47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6198162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2948-2085-49F5-A5AE-81079616F63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70062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69BF-8855-4AAA-BFFC-71B9AC10F4A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7900583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C6C7-C617-4FC5-A800-52F18BD0AED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2418065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F829D-2B8E-44E6-8DF8-7142E37B0B6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96348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A31BCA-47F4-4283-AAF2-54A6F010442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0330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3395-2B45-4C09-BFEC-26687A569E5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7194141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95E2-3D13-4242-9590-7CD7768700C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156751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7353-6D6C-4CA3-AA36-5DFD75FD48E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4562821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CE99-2554-401B-8674-4D5D92DDDC1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4165894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8CDC-A706-4200-BE8C-72E678C380C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67860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8BCA-DB86-4988-9F77-4162D2AF4CC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5295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36D6-455D-42FB-A369-E219D3F32D5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3519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894A-4F86-4615-BBC2-E48BF6AF901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3699731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118350975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B94D-A88E-404F-A10B-D8B9C650FA8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305622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E4D1-EEC1-4CC1-A23D-13D954DDC4B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7692683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EABB-58E6-4F04-9753-D4711D10CEA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052923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1833-D919-4ACB-A697-2805D203362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7121372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5E0C3-5013-4D6A-8A38-B7504F97DFD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7818616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D98E-F258-4AB0-9CB7-C18D4BD8188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3405495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179-7894-4425-A574-3656318B501B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79065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3A81-16B4-4966-9671-FAFFA32277CB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041311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3DB1-4D27-455A-AA4D-67ED628D9DC0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147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F0F4-4222-46E5-9973-E6C43105600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9906767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27476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556A-FB44-44F4-B45B-A08744D4C81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183843544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945F-D753-4ACE-B08D-0D911D42A4E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3766994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03ED-E177-4EE6-A2E0-302F9DA786B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7880117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8D5BC-E701-4C61-A805-97E25DE6A6B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7246728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DECC-18CC-47AE-A006-7F474BFC628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6597700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25D6C-5D32-42FA-9666-E9918C8FD36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6016756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8CB3-47B4-4196-976A-B949833C88E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0876682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6639-20AD-4F90-80C0-F8BF521AECE6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1148963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B17-5455-4622-9F5C-FC2BEBF39E80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49740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6CDE-A8D4-4B5E-B2C5-1049E98207A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2562508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D080EA-89E5-46B7-9E0D-944683B52CFB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71872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CB487-1617-456A-ADDC-A4688C08234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8976807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5F8B-24AD-410E-A510-5D17A6D86B7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5535707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5923-AA24-4B42-93F8-623D3714C83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1749478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FDFE-DE0C-4A72-829C-F572C181508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0560561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69CA-2FB2-4CDF-927C-B0182CD0E3A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540680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C34E-0B85-496A-8D87-C4A2CFA5C1E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1803209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14FA-DFC0-4061-BF19-B93C0CA4F9A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7155350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6739-091D-44FA-8F92-6C3E09A04BA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49547212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A433-0116-4487-B357-0A2E24BD4F9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1429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B6A3-D83E-4B83-B867-52CC29B06A15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30995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5674-116A-4CDC-886C-148624D69DD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51144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01C2-E338-428B-B3DF-ECEE5E1D3D2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34582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08972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20401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02237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01EF5F-A823-4F91-AACD-5B81DE552425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16746778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BC0BAF7-016F-4286-A5C6-782F6C906507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68799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2D13E2-5DAF-4B74-A733-F33CE526705C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26677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FB2E-C99C-4CD8-BAF6-95BF8D80D09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46561894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B5AA-447C-4F5A-8A03-5A8D32F4144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63820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7EF36-64C5-472B-8516-3500E331134E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93370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6424-B86E-485C-A55E-2FD4303DE01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7076093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9EC18-2C92-4645-9E0C-54DFC35D4E9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17646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3CBF-6993-4D56-A4C0-18A683ABE21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0300523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02BB-9B61-4F5E-BBE3-9A51B25CCB9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3912147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9A5F-E5A8-4963-9CC7-F8E1C495057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4070255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61A4-1610-4457-AE3A-CB46D102E2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9581921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471-8357-46D5-9A50-3748DBD3857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6270049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E6A109D-E986-44EA-8FD6-912E6956E75D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9890765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F448-FE06-4051-810A-A25DCD893D3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9068105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C6B-BE02-469A-9269-90A6AFD6405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88910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508F-748B-4A15-A271-B130DE540593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61061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428C0-379E-4CD9-862B-9EF3E263551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1757970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6CC6-EA6E-48D8-9C26-11F375E406D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1197891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8ECAB-8728-400E-B841-B14D97B1E23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22785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48D2A74-2122-4033-827D-1BD8D1E0827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5034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A91E-8A21-4A80-A7EA-64C83412DD0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0368146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159E-EAE3-49BE-9B90-BEFF3936B47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951615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04BD-019A-4BBD-A054-7480737E95C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8395316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0220-608F-40FB-A985-9274839CBB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455552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75BF-3F47-42C3-9BB9-209A563EEB9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41349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FEB6-DA6F-4D1B-9C53-A2C56C54C7B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7382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4F0CCE-7524-46E3-8539-6446500D338A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373720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74633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7586-F452-4E57-8F20-9F17063CB13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56978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76092339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7FFA1-24D1-4AEB-B54F-85DB16CFE7B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659411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2F95-B93C-4AA3-9E3B-4DF835FC428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5488100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334D-5F92-4554-8FEA-48671C3BF77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6133962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0466-0868-4ED7-947B-5BA7EF6ADB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4448364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B813-1BFA-4804-AFCE-9641C9F365D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870417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33F4-BAD5-4EAE-8BA9-D7AC0FD6555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200333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7EF4-C904-4EF5-9DAE-191D0CEBC552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88183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8C57-D53A-4DEB-8D40-6D008E2FD366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4422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C5D8-43C5-416B-AB62-BD47B881B88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374765503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141-C693-4E2D-A389-E6FDEDEEAF81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78679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2150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3818-6432-4E41-A0B6-7093F4EC236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419938918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4E9F-49AB-4197-AD3A-9359ACF7566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5871944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D973-5379-4273-AC63-0BAC7ACE5F1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46018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282B-8182-482F-B1E3-BFB4A2902E3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4983160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2CEC-5B93-4B1D-A004-CB5CC1D9D93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687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6C7-ACE3-43D6-91CC-A6136F73E4D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4332576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258B-EBD1-458A-BBAC-7F71E8E3CD0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3891258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779B-457D-477E-9322-92CB68BCCB32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09603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3D24-94A1-497B-A471-9690C0F020C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688262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C202-0D92-474D-9ADC-6A286DEA7FC0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1547883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DE2175-FF0D-46C4-8BD7-DF808628A318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9434662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452-0151-4D98-A18F-43C70E9A983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4933191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EEBF-EC2A-4C54-AB7D-2619CE705BF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8221794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8FE-4ABA-4EE1-BC79-5D070F68F50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96043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2DBB6-BCE5-44DE-8F40-CD594713338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6207757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2B7A-CC81-4D34-B8E7-0C5594B7D84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3859833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8F3B-E31A-4F9F-96E5-837E3BE0B2A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4738194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5AF9C-80D8-42BD-9F03-0E2BD907C9B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5419581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7105-92D5-43E6-9A78-AF36FBE3E30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757429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DA8-F410-41AD-926D-4F96B2BB5EC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431010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83C-0BB7-4B04-9F3D-9B19B706B88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460505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C2A5-DC3D-4BFF-A574-BA2CB3A04CD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2149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B822E-59DD-4393-80CA-16BE01F11DA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28060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0154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45335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11311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8457C4A-C624-48BD-8361-3FFCCC37066B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273567646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D099704-2661-4B61-B34C-1EF1C244CD8B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21550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FE27A0-5734-4EF2-AA26-D115DB794954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24769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5E27-A97C-4797-A994-887385D3618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4202334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9895-1CCD-4AC4-AF74-959CE9299E4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1412938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733-DC3E-4723-A52A-356879BA6CF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0325090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F2E0-8B75-4B12-94F6-20AFA783041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98593695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111F-1D1F-446D-9A32-ADA5A791DA2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5790633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4C92-2D39-44C9-B084-FD32891EB2E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1561203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6C8E-5DBB-4B40-A4ED-C34EBBC728D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2823481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45B5F-31E6-4AFC-A6B6-AC3965DD845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3660632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2073-292A-434C-94E1-2CB0178E0B7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5643948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71B7-F58B-4703-8749-50C7FC20DA8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5536284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3320A8-57C3-48CC-98CB-5588C4781EAA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8383710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3436-FF0C-4FCC-808A-05F1A5C9107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8565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911-E088-49F9-9066-2C3BAF8C89C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9949912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D331-1B12-4FEF-9535-13D6B8EB771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3155757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1ED3-6612-4B53-BEA3-FC538FB6E78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7090333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56A-C8FC-44D3-AD7F-43A4B9DD5A4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752104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E3E1E8-C328-4DC0-941B-17B94E0B011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65012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76FC64C-29F0-49E6-8A5C-39AFF42564D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71448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BC5-0C94-4F13-B8F4-76F8D4E9379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7068490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0127-C1DB-4D93-BA22-EF715AC9D5E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4601832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4D63-5A1F-4215-8117-715555B28B1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5271308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43DF-0013-4D9D-8F13-001019124B7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9379152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5C71-076D-46C2-A32A-FCE22BD84EB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4107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97F6-6DBC-431E-B5B5-521FDA014D9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8065231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C5F0-80FB-4353-A49C-3202EBB79A0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8730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D543-BC6E-4E7D-8210-FAAABF2D7A3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94120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1348604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C12D-68DC-405A-9034-8759795B618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2987394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EE8E-E854-48D3-838A-8285D03DD1C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3128810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84D-E1B8-451D-9D20-A5889B8EA8D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5079199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F543-04BB-43E2-BF7B-30F176EB14F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709836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35DF-7F6E-40D5-839F-4C38AF16FC0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3154395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FFEC-BF20-48EE-A72B-87D5D29BE8B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3597955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B5E0-8EE9-4EB4-9F07-1D14AA1D2B60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106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2BA7-3D6B-4099-9FC5-AEA79703723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592216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1D34-95EA-4CCB-841C-CA416354C812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58161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59B6-D0F9-4E53-8FEC-4F10747C8739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35106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4864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7480-3B6A-4BDC-B37C-A0F12491C94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360659180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FC7A-B37A-48FA-8026-AE1774683ED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2592949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CBAC-9AA9-4396-AAE2-95BD92218F6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7571225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2573-CDFD-4B5A-9F67-26C5A84B568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9821959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51BC-49E9-4E88-B6ED-9EDEDFD5A56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4343020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9FF8B-2661-48D0-8AE4-22D0C3EA2E5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816915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D24BA-DFDC-4604-BCD4-C516D5C8942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40680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043C-0AE0-4C12-9585-F1E6DFF827FF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5585579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063A-E451-4815-A0C9-EBDAEAC648AB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15428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9C6C-79BF-4919-AF87-1979C52C79AD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793113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9662461-76AA-480F-B77B-4FD2445900DC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2227984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EB44-0F6D-431E-AA76-32FA4C3481C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5952830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8E0B-9B7D-4D5E-88D7-F755CC944FA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4453611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4694-04CF-43A4-912D-1334540D5D0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8230473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36DE-FC7C-46BF-9230-9484C86F8B4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6378605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4000-F5BC-4659-9D47-37EDBE0902E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9402848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61A4F-ED7C-4FCF-B39D-7F8209B09C2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1195702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DB32-C23F-45DB-A927-1D0FED1CB8B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90332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EE74-E376-4B7B-8F77-5CF764D86923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7592646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C393-A9E1-42A4-84A6-4356323EE9C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31481598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9C32-CC7F-435F-A325-D60F5254A31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1603978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2FF7F-1178-4DDD-8979-B3D95AE43B3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44553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A810E-00DD-4FA1-92FC-E1FDF489328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93166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80123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79922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22136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7FA60-DCF7-458B-9CF9-FEF24B4008E2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52103850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5C70401-5C6B-4176-B878-CEC53EC20EA6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934037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AF95832-AEC9-4C63-B0BB-080AAFB73245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79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0F3327D-523D-48C3-9E11-BBD23193C19F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071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9F52C0D-5392-46CA-ABBC-AF178AB95ED3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15245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7C0C-27E0-42B7-8B1F-B9B223A20F3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98871998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D4F1-70D3-4093-8610-72F7CCAEABF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1501397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D375-FB10-4616-A73E-9937D60138F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9907086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0ECD-C3EA-4267-B4BA-153D84B00A1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8221982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71AE-5D7E-4D49-B09B-9146F9E61DD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5271670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8A73-B424-4C9E-9CE5-D08DA82AFB5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5525114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86B-F542-4F68-B498-D23E5408EC8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241217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27D85-4797-4324-8DC3-1BE8B418D6B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3918833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A56E-12AF-4F75-B543-3EF758A2C1D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7516019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088C8C-B47B-4429-BA88-5941AFBC2D1C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80331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DC3C-B954-4A69-95D4-905F75D402A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2868966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5C2CF-6A07-4929-B274-C37F9B2DEC1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321409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768A-2F95-4A52-A902-8CC67E4A7D7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9411123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26FB-11B0-42C7-B11A-33805093074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1884048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4319D-303B-45FC-ACD0-8EABBC3967C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2911185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F74126-18D3-44E9-9735-BA71CA02D6F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127962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B9E81E6-997A-4B13-9CAA-0C3BA5322C0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87657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8D53-0D45-409C-95E6-13079BC49D3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5810808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C4E8-C394-48AC-BDEF-4F4B7F9BCE6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930671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4265-88B7-42F8-B5C8-D704A70DA34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9705209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185-EFCD-474B-B46E-1C3D85ECC46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86915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CC71-0301-46BC-80AF-C66A7A6E266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92868095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4BF6-3D43-4963-84B2-305D99245CB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7735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32C8-CD6F-4F8B-9EC5-1FADBB222CC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63155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F468-1F65-4354-8FAD-7587E3325D5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5741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358460263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3659-0DDE-4541-AB41-7E405126D2E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2398295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749-E9AE-4BBA-8B06-24F3A6B79FF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9577497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8F068-2667-4F86-85E0-D77DD69AAD8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3190650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4129-EA98-416B-866E-12B3B6FFC92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7426550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DCC3-86CB-4D4D-BB16-486D70C335B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6539820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A63BD-0B04-46ED-981C-B81A599CBFD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50791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3E56C-6B62-4CA2-85F6-E414164B793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7835731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696E-C9C7-491C-8A05-84C1CD498866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833085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F22C-8BDC-471D-B664-E6A4DB62BEDC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667464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3154-78A5-4562-A238-3A6D8B0A85BF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03120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8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0F20-7CC2-4245-A871-AAEF46709D1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321491044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FCBA-59B9-4D76-BA5B-8121F1FDB14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1621662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3EF9-9613-471B-972F-A9B3946B011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24629668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911F-E7AE-45D7-B486-A55F57197CE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8050886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B2A5-A926-4A1E-A26C-56F3FA5E599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79255260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E159-659C-46D5-99D5-67DB0E9D378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07504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9FF0-52AF-417D-B407-8BF0E4EA069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3865268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C384-6F80-4423-8ACA-9A85EAC0F37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6638062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7FA0-4A1C-4803-A055-415462A86D77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9719648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2732-C52C-4397-A661-BA8DAA19DAE9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7032585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3B5328-6C0D-4E7B-96DC-80E80C1F0E3F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39102386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AED-CF46-4DC1-9E6D-8B12969620E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4115475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16CDB-167B-4F3F-B770-2EF95731F81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1783422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EFA5-5027-4939-87AB-2C1117D9204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6549163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4DA-29C9-4494-B6AE-B98445E6720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09763475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5D7B-AB1F-4070-9506-FD91C875A64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6474705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3FC2-58F5-45A0-9CB4-4B664DF4B57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02020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1518-F6D9-4F35-A4D2-71CB23A92B5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4199321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11991-2355-485D-B9A1-8D704BCBCAF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0353812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CF0-766F-4C9F-8FB4-D28A3F3E411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86424371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DFFC-5730-4473-80BA-315EB675FDB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698906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26BB-2A6E-44CE-B50C-67A963769C8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88378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3D6AB-94FE-412A-BDFA-509348E9498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219452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3404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88318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3109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4B0EBDD-6C3E-4F16-9193-6BC084E95270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218735554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C2201D8-7D4B-4CC3-B8E8-267C2714E0B8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554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88EE-6F00-49B4-8D46-D26BB44625F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1789623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3955D82-7771-44CC-8B06-00C46F5A7954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48938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F52CF-4D19-4799-912C-D513AEB62C5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22544926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262FC-1BA3-4D3A-9D2F-B3AC7E7CEB8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1648814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7DF2-E7D9-43F4-A4A1-4FEF26846F0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9973404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7489-4540-45C8-916F-385B99F50E4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0490910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E7F-761A-4C10-B169-A4C2A297EDC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49261837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68B3-CD59-45CD-ABD0-5F9227918E9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1956999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6005-D0F9-4AE3-8122-0430682C597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3106294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522C-7A7C-4DDD-BD40-F1A9EAEE8BA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5468762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789E-10B1-49E8-B626-56055FC3EA6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99081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B530-D1FE-4916-BFB3-8D5161B85F9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51204129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1645AE9-C152-4230-9F88-4EDCA8FB9C98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4783385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D27D-3672-4FB5-933F-6A2EDE8654F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5137110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82A07-00BE-44D2-AB52-02B449F5FE1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3580013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9EA-8B5C-4614-B79F-3C259E6FE87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1769906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8D7-13EA-40FF-AFE1-B59FF944152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3636773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D9BD47-1D60-4E07-B1B5-25B9CC59D65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996899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566A9-0DBA-4A62-9B43-5620C66D68D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65682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ED62-2A18-4C2B-8A99-D55DA448AFE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3957195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3026-8E52-4784-8DB3-FFB6B6C848E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039167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4A21-8AAE-4226-863A-2AFE45406B1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1024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B11A-2411-4149-A644-18DEB7E988A0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797078001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E470F-BB8A-4561-BF07-D3B42326AFC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8232812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37D2F-5C11-4825-8524-C04259D93F4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35012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859D-2980-4848-B45E-E2078967FD0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62506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6D69-6A65-4E9D-B6F5-355B39CC02D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2519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4181060045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039C-C10F-4128-A7D1-3B347F948D5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440319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5419-AA35-4404-8CD9-57A9F20C6B9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8307365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8A89-F7FD-40B0-AFC9-B2A9ADC1176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3137277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02DB-A101-475B-9C07-4CC8E74D730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34624"/>
            <a:ext cx="10515600" cy="369332"/>
          </a:xfrm>
        </p:spPr>
        <p:txBody>
          <a:bodyPr wrap="square" anchor="t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7021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70320"/>
            <a:ext cx="10515600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865769"/>
            <a:ext cx="10515600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859A2206-6179-9D99-9F54-DE6198352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4406923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C550-1776-4D03-9098-67D8BC69BCA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3431866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393775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4261685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950698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3430037"/>
            <a:ext cx="4662830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393592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4259856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948869"/>
            <a:ext cx="4662830" cy="4801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DA1C2BC-0331-0664-4A01-4600AC8F5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10086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CC9-FB8C-4C98-8753-04B1A99141B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73511070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7B77-7B1A-4B34-A4DF-ECCA6C263CE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3460875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3985695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4314110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3072296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345932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398414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431255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070743"/>
            <a:ext cx="2570683" cy="3693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0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D6FB311-E50D-57E6-EBF8-2C368F063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2361391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700213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3693-C15A-4B87-BAD0-1C7398206262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15018F1-26F2-47B2-8F29-4102FACB6C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9392" y="0"/>
            <a:ext cx="4356608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3D40D2B-54D2-EE1B-B714-324192C02BE4}"/>
              </a:ext>
            </a:extLst>
          </p:cNvPr>
          <p:cNvSpPr/>
          <p:nvPr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051" y="2488818"/>
            <a:ext cx="4475631" cy="2668969"/>
          </a:xfrm>
        </p:spPr>
        <p:txBody>
          <a:bodyPr anchor="ctr"/>
          <a:lstStyle>
            <a:lvl1pPr algn="ctr"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0050" y="5323471"/>
            <a:ext cx="4475631" cy="338554"/>
          </a:xfrm>
        </p:spPr>
        <p:txBody>
          <a:bodyPr wrap="square">
            <a:spAutoFit/>
          </a:bodyPr>
          <a:lstStyle>
            <a:lvl1pPr algn="ctr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6624269" y="1340533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713502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3BDCDE6D-ACA6-1A8A-5712-B3DB218CC43B}"/>
              </a:ext>
            </a:extLst>
          </p:cNvPr>
          <p:cNvSpPr/>
          <p:nvPr userDrawn="1"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AC9E4852-E813-0D51-0298-263285A3415D}"/>
              </a:ext>
            </a:extLst>
          </p:cNvPr>
          <p:cNvSpPr/>
          <p:nvPr/>
        </p:nvSpPr>
        <p:spPr>
          <a:xfrm>
            <a:off x="9588500" y="-8038"/>
            <a:ext cx="1728788" cy="3455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DD473CDA-F306-8233-6D64-2A511C781D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3"/>
            <a:ext cx="8677276" cy="4284662"/>
          </a:xfrm>
          <a:custGeom>
            <a:avLst/>
            <a:gdLst>
              <a:gd name="connsiteX0" fmla="*/ 0 w 8677276"/>
              <a:gd name="connsiteY0" fmla="*/ 0 h 4284662"/>
              <a:gd name="connsiteX1" fmla="*/ 8677276 w 8677276"/>
              <a:gd name="connsiteY1" fmla="*/ 0 h 4284662"/>
              <a:gd name="connsiteX2" fmla="*/ 8677276 w 8677276"/>
              <a:gd name="connsiteY2" fmla="*/ 4284662 h 4284662"/>
              <a:gd name="connsiteX3" fmla="*/ 5220196 w 8677276"/>
              <a:gd name="connsiteY3" fmla="*/ 4284662 h 4284662"/>
              <a:gd name="connsiteX4" fmla="*/ 5220196 w 8677276"/>
              <a:gd name="connsiteY4" fmla="*/ 3455988 h 4284662"/>
              <a:gd name="connsiteX5" fmla="*/ 4492230 w 8677276"/>
              <a:gd name="connsiteY5" fmla="*/ 3455988 h 4284662"/>
              <a:gd name="connsiteX6" fmla="*/ 4420418 w 8677276"/>
              <a:gd name="connsiteY6" fmla="*/ 3448930 h 4284662"/>
              <a:gd name="connsiteX7" fmla="*/ 4104681 w 8677276"/>
              <a:gd name="connsiteY7" fmla="*/ 3070893 h 4284662"/>
              <a:gd name="connsiteX8" fmla="*/ 4104681 w 8677276"/>
              <a:gd name="connsiteY8" fmla="*/ 3070804 h 4284662"/>
              <a:gd name="connsiteX9" fmla="*/ 3788953 w 8677276"/>
              <a:gd name="connsiteY9" fmla="*/ 3448920 h 4284662"/>
              <a:gd name="connsiteX10" fmla="*/ 3717123 w 8677276"/>
              <a:gd name="connsiteY10" fmla="*/ 3455988 h 4284662"/>
              <a:gd name="connsiteX11" fmla="*/ 900113 w 8677276"/>
              <a:gd name="connsiteY11" fmla="*/ 3455988 h 4284662"/>
              <a:gd name="connsiteX12" fmla="*/ 900113 w 8677276"/>
              <a:gd name="connsiteY12" fmla="*/ 4284662 h 4284662"/>
              <a:gd name="connsiteX13" fmla="*/ 0 w 8677276"/>
              <a:gd name="connsiteY13" fmla="*/ 4284662 h 428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77276" h="4284662">
                <a:moveTo>
                  <a:pt x="0" y="0"/>
                </a:moveTo>
                <a:lnTo>
                  <a:pt x="8677276" y="0"/>
                </a:lnTo>
                <a:lnTo>
                  <a:pt x="8677276" y="4284662"/>
                </a:lnTo>
                <a:lnTo>
                  <a:pt x="5220196" y="4284662"/>
                </a:lnTo>
                <a:lnTo>
                  <a:pt x="5220196" y="3455988"/>
                </a:lnTo>
                <a:lnTo>
                  <a:pt x="4492230" y="3455988"/>
                </a:lnTo>
                <a:lnTo>
                  <a:pt x="4420418" y="3448930"/>
                </a:lnTo>
                <a:cubicBezTo>
                  <a:pt x="4240247" y="3412966"/>
                  <a:pt x="4104703" y="3257386"/>
                  <a:pt x="4104681" y="3070893"/>
                </a:cubicBezTo>
                <a:cubicBezTo>
                  <a:pt x="4104681" y="3070863"/>
                  <a:pt x="4104681" y="3070834"/>
                  <a:pt x="4104681" y="3070804"/>
                </a:cubicBezTo>
                <a:cubicBezTo>
                  <a:pt x="4104681" y="3257318"/>
                  <a:pt x="3969138" y="3412931"/>
                  <a:pt x="3788953" y="3448920"/>
                </a:cubicBezTo>
                <a:lnTo>
                  <a:pt x="3717123" y="3455988"/>
                </a:lnTo>
                <a:lnTo>
                  <a:pt x="900113" y="3455988"/>
                </a:lnTo>
                <a:lnTo>
                  <a:pt x="900113" y="4284662"/>
                </a:lnTo>
                <a:lnTo>
                  <a:pt x="0" y="4284662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81E234-9D6A-B186-2CE1-3A1B4917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42C3-812E-4FDB-A311-AD18A855BAD6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A8F44-7016-76CD-A948-4863723D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19E0B4-6A42-FA08-F9BB-8FA3CF6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Vrije vorm 70">
            <a:extLst>
              <a:ext uri="{FF2B5EF4-FFF2-40B4-BE49-F238E27FC236}">
                <a16:creationId xmlns:a16="http://schemas.microsoft.com/office/drawing/2014/main" id="{E087B3C1-941C-6662-4017-35478092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0013" y="3907418"/>
            <a:ext cx="4320083" cy="2042533"/>
          </a:xfrm>
          <a:custGeom>
            <a:avLst/>
            <a:gdLst>
              <a:gd name="connsiteX0" fmla="*/ 3204568 w 4320083"/>
              <a:gd name="connsiteY0" fmla="*/ 0 h 2042533"/>
              <a:gd name="connsiteX1" fmla="*/ 3204568 w 4320083"/>
              <a:gd name="connsiteY1" fmla="*/ 89 h 2042533"/>
              <a:gd name="connsiteX2" fmla="*/ 3520305 w 4320083"/>
              <a:gd name="connsiteY2" fmla="*/ 378126 h 2042533"/>
              <a:gd name="connsiteX3" fmla="*/ 3592117 w 4320083"/>
              <a:gd name="connsiteY3" fmla="*/ 385184 h 2042533"/>
              <a:gd name="connsiteX4" fmla="*/ 4320083 w 4320083"/>
              <a:gd name="connsiteY4" fmla="*/ 385184 h 2042533"/>
              <a:gd name="connsiteX5" fmla="*/ 4320083 w 4320083"/>
              <a:gd name="connsiteY5" fmla="*/ 2042533 h 2042533"/>
              <a:gd name="connsiteX6" fmla="*/ 0 w 4320083"/>
              <a:gd name="connsiteY6" fmla="*/ 2042533 h 2042533"/>
              <a:gd name="connsiteX7" fmla="*/ 0 w 4320083"/>
              <a:gd name="connsiteY7" fmla="*/ 385184 h 2042533"/>
              <a:gd name="connsiteX8" fmla="*/ 2817010 w 4320083"/>
              <a:gd name="connsiteY8" fmla="*/ 385184 h 2042533"/>
              <a:gd name="connsiteX9" fmla="*/ 2888840 w 4320083"/>
              <a:gd name="connsiteY9" fmla="*/ 378116 h 2042533"/>
              <a:gd name="connsiteX10" fmla="*/ 3204568 w 4320083"/>
              <a:gd name="connsiteY10" fmla="*/ 0 h 20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20083" h="2042533">
                <a:moveTo>
                  <a:pt x="3204568" y="0"/>
                </a:moveTo>
                <a:cubicBezTo>
                  <a:pt x="3204568" y="30"/>
                  <a:pt x="3204568" y="59"/>
                  <a:pt x="3204568" y="89"/>
                </a:cubicBezTo>
                <a:cubicBezTo>
                  <a:pt x="3204590" y="186582"/>
                  <a:pt x="3340134" y="342162"/>
                  <a:pt x="3520305" y="378126"/>
                </a:cubicBezTo>
                <a:lnTo>
                  <a:pt x="3592117" y="385184"/>
                </a:lnTo>
                <a:lnTo>
                  <a:pt x="4320083" y="385184"/>
                </a:lnTo>
                <a:lnTo>
                  <a:pt x="4320083" y="2042533"/>
                </a:lnTo>
                <a:lnTo>
                  <a:pt x="0" y="2042533"/>
                </a:lnTo>
                <a:lnTo>
                  <a:pt x="0" y="385184"/>
                </a:lnTo>
                <a:lnTo>
                  <a:pt x="2817010" y="385184"/>
                </a:lnTo>
                <a:lnTo>
                  <a:pt x="2888840" y="378116"/>
                </a:lnTo>
                <a:cubicBezTo>
                  <a:pt x="3069025" y="342127"/>
                  <a:pt x="3204568" y="186514"/>
                  <a:pt x="32045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44000" tIns="396000" rIns="144000" bIns="72000" anchor="ctr">
            <a:noAutofit/>
          </a:bodyPr>
          <a:lstStyle>
            <a:lvl1pPr algn="ctr"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5365330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CF43E048-4A8D-CC1B-77FF-0047A093AD76}"/>
              </a:ext>
            </a:extLst>
          </p:cNvPr>
          <p:cNvSpPr/>
          <p:nvPr userDrawn="1"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30EE77D-8164-4146-4188-5E55F489A6E6}"/>
              </a:ext>
            </a:extLst>
          </p:cNvPr>
          <p:cNvSpPr/>
          <p:nvPr/>
        </p:nvSpPr>
        <p:spPr>
          <a:xfrm>
            <a:off x="839788" y="1268412"/>
            <a:ext cx="10477500" cy="4321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2CDE1DD-C9C6-3500-FB26-FB6996C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EDD2-A9F7-4715-9691-A3D0A555F845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40D80B4-7DA2-12A4-7BAD-8E490B2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32161C6-0352-43B7-5C76-484BA818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22">
            <a:extLst>
              <a:ext uri="{FF2B5EF4-FFF2-40B4-BE49-F238E27FC236}">
                <a16:creationId xmlns:a16="http://schemas.microsoft.com/office/drawing/2014/main" id="{2515F918-048F-8458-DA77-6DA80C6E3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7331" y="2057017"/>
            <a:ext cx="8768351" cy="2668969"/>
          </a:xfrm>
        </p:spPr>
        <p:txBody>
          <a:bodyPr anchor="ctr">
            <a:normAutofit/>
          </a:bodyPr>
          <a:lstStyle>
            <a:lvl1pPr algn="l">
              <a:defRPr sz="3600"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6F70E27A-E3EC-CF5E-B18D-47C061A65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332" y="4891670"/>
            <a:ext cx="8768350" cy="338554"/>
          </a:xfrm>
        </p:spPr>
        <p:txBody>
          <a:bodyPr wrap="square">
            <a:spAutoFit/>
          </a:bodyPr>
          <a:lstStyle>
            <a:lvl1pPr algn="l"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Persoon &amp; Functie</a:t>
            </a:r>
          </a:p>
        </p:txBody>
      </p:sp>
      <p:sp>
        <p:nvSpPr>
          <p:cNvPr id="4" name="Vrije vorm 14">
            <a:extLst>
              <a:ext uri="{FF2B5EF4-FFF2-40B4-BE49-F238E27FC236}">
                <a16:creationId xmlns:a16="http://schemas.microsoft.com/office/drawing/2014/main" id="{8302C000-03B2-D941-C4DB-3CC7F479460F}"/>
              </a:ext>
            </a:extLst>
          </p:cNvPr>
          <p:cNvSpPr/>
          <p:nvPr userDrawn="1"/>
        </p:nvSpPr>
        <p:spPr>
          <a:xfrm>
            <a:off x="2127331" y="908732"/>
            <a:ext cx="1310309" cy="910313"/>
          </a:xfrm>
          <a:custGeom>
            <a:avLst/>
            <a:gdLst>
              <a:gd name="connsiteX0" fmla="*/ 1152575 w 1310309"/>
              <a:gd name="connsiteY0" fmla="*/ 438864 h 910313"/>
              <a:gd name="connsiteX1" fmla="*/ 1310309 w 1310309"/>
              <a:gd name="connsiteY1" fmla="*/ 589587 h 910313"/>
              <a:gd name="connsiteX2" fmla="*/ 1257731 w 1310309"/>
              <a:gd name="connsiteY2" fmla="*/ 735053 h 910313"/>
              <a:gd name="connsiteX3" fmla="*/ 1152575 w 1310309"/>
              <a:gd name="connsiteY3" fmla="*/ 910313 h 910313"/>
              <a:gd name="connsiteX4" fmla="*/ 994841 w 1310309"/>
              <a:gd name="connsiteY4" fmla="*/ 910313 h 910313"/>
              <a:gd name="connsiteX5" fmla="*/ 1085976 w 1310309"/>
              <a:gd name="connsiteY5" fmla="*/ 715774 h 910313"/>
              <a:gd name="connsiteX6" fmla="*/ 994841 w 1310309"/>
              <a:gd name="connsiteY6" fmla="*/ 587835 h 910313"/>
              <a:gd name="connsiteX7" fmla="*/ 1152575 w 1310309"/>
              <a:gd name="connsiteY7" fmla="*/ 438864 h 910313"/>
              <a:gd name="connsiteX8" fmla="*/ 789786 w 1310309"/>
              <a:gd name="connsiteY8" fmla="*/ 438864 h 910313"/>
              <a:gd name="connsiteX9" fmla="*/ 947520 w 1310309"/>
              <a:gd name="connsiteY9" fmla="*/ 589587 h 910313"/>
              <a:gd name="connsiteX10" fmla="*/ 894942 w 1310309"/>
              <a:gd name="connsiteY10" fmla="*/ 735053 h 910313"/>
              <a:gd name="connsiteX11" fmla="*/ 789786 w 1310309"/>
              <a:gd name="connsiteY11" fmla="*/ 910313 h 910313"/>
              <a:gd name="connsiteX12" fmla="*/ 632052 w 1310309"/>
              <a:gd name="connsiteY12" fmla="*/ 910313 h 910313"/>
              <a:gd name="connsiteX13" fmla="*/ 723188 w 1310309"/>
              <a:gd name="connsiteY13" fmla="*/ 715774 h 910313"/>
              <a:gd name="connsiteX14" fmla="*/ 632052 w 1310309"/>
              <a:gd name="connsiteY14" fmla="*/ 587835 h 910313"/>
              <a:gd name="connsiteX15" fmla="*/ 789786 w 1310309"/>
              <a:gd name="connsiteY15" fmla="*/ 438864 h 910313"/>
              <a:gd name="connsiteX16" fmla="*/ 520523 w 1310309"/>
              <a:gd name="connsiteY16" fmla="*/ 0 h 910313"/>
              <a:gd name="connsiteX17" fmla="*/ 678257 w 1310309"/>
              <a:gd name="connsiteY17" fmla="*/ 0 h 910313"/>
              <a:gd name="connsiteX18" fmla="*/ 587121 w 1310309"/>
              <a:gd name="connsiteY18" fmla="*/ 194538 h 910313"/>
              <a:gd name="connsiteX19" fmla="*/ 678257 w 1310309"/>
              <a:gd name="connsiteY19" fmla="*/ 322478 h 910313"/>
              <a:gd name="connsiteX20" fmla="*/ 520523 w 1310309"/>
              <a:gd name="connsiteY20" fmla="*/ 471449 h 910313"/>
              <a:gd name="connsiteX21" fmla="*/ 362789 w 1310309"/>
              <a:gd name="connsiteY21" fmla="*/ 320725 h 910313"/>
              <a:gd name="connsiteX22" fmla="*/ 415367 w 1310309"/>
              <a:gd name="connsiteY22" fmla="*/ 175260 h 910313"/>
              <a:gd name="connsiteX23" fmla="*/ 157734 w 1310309"/>
              <a:gd name="connsiteY23" fmla="*/ 0 h 910313"/>
              <a:gd name="connsiteX24" fmla="*/ 315468 w 1310309"/>
              <a:gd name="connsiteY24" fmla="*/ 0 h 910313"/>
              <a:gd name="connsiteX25" fmla="*/ 224333 w 1310309"/>
              <a:gd name="connsiteY25" fmla="*/ 194538 h 910313"/>
              <a:gd name="connsiteX26" fmla="*/ 315468 w 1310309"/>
              <a:gd name="connsiteY26" fmla="*/ 322478 h 910313"/>
              <a:gd name="connsiteX27" fmla="*/ 157734 w 1310309"/>
              <a:gd name="connsiteY27" fmla="*/ 471449 h 910313"/>
              <a:gd name="connsiteX28" fmla="*/ 0 w 1310309"/>
              <a:gd name="connsiteY28" fmla="*/ 320725 h 910313"/>
              <a:gd name="connsiteX29" fmla="*/ 52578 w 1310309"/>
              <a:gd name="connsiteY29" fmla="*/ 175260 h 9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10309" h="910313">
                <a:moveTo>
                  <a:pt x="1152575" y="438864"/>
                </a:moveTo>
                <a:cubicBezTo>
                  <a:pt x="1240205" y="438864"/>
                  <a:pt x="1310309" y="503710"/>
                  <a:pt x="1310309" y="589587"/>
                </a:cubicBezTo>
                <a:cubicBezTo>
                  <a:pt x="1310309" y="626392"/>
                  <a:pt x="1308556" y="649175"/>
                  <a:pt x="1257731" y="735053"/>
                </a:cubicBezTo>
                <a:lnTo>
                  <a:pt x="1152575" y="910313"/>
                </a:lnTo>
                <a:lnTo>
                  <a:pt x="994841" y="910313"/>
                </a:lnTo>
                <a:lnTo>
                  <a:pt x="1085976" y="715774"/>
                </a:lnTo>
                <a:cubicBezTo>
                  <a:pt x="1024635" y="689485"/>
                  <a:pt x="994841" y="642165"/>
                  <a:pt x="994841" y="587835"/>
                </a:cubicBezTo>
                <a:cubicBezTo>
                  <a:pt x="994841" y="505462"/>
                  <a:pt x="1064945" y="438864"/>
                  <a:pt x="1152575" y="438864"/>
                </a:cubicBezTo>
                <a:close/>
                <a:moveTo>
                  <a:pt x="789786" y="438864"/>
                </a:moveTo>
                <a:cubicBezTo>
                  <a:pt x="877416" y="438864"/>
                  <a:pt x="947520" y="503710"/>
                  <a:pt x="947520" y="589587"/>
                </a:cubicBezTo>
                <a:cubicBezTo>
                  <a:pt x="947520" y="626392"/>
                  <a:pt x="945768" y="649175"/>
                  <a:pt x="894942" y="735053"/>
                </a:cubicBezTo>
                <a:lnTo>
                  <a:pt x="789786" y="910313"/>
                </a:lnTo>
                <a:lnTo>
                  <a:pt x="632052" y="910313"/>
                </a:lnTo>
                <a:lnTo>
                  <a:pt x="723188" y="715774"/>
                </a:lnTo>
                <a:cubicBezTo>
                  <a:pt x="661847" y="689485"/>
                  <a:pt x="632052" y="642165"/>
                  <a:pt x="632052" y="587835"/>
                </a:cubicBezTo>
                <a:cubicBezTo>
                  <a:pt x="632052" y="505462"/>
                  <a:pt x="702156" y="438864"/>
                  <a:pt x="789786" y="438864"/>
                </a:cubicBezTo>
                <a:close/>
                <a:moveTo>
                  <a:pt x="520523" y="0"/>
                </a:moveTo>
                <a:lnTo>
                  <a:pt x="678257" y="0"/>
                </a:lnTo>
                <a:lnTo>
                  <a:pt x="587121" y="194538"/>
                </a:lnTo>
                <a:cubicBezTo>
                  <a:pt x="648462" y="220827"/>
                  <a:pt x="678257" y="268148"/>
                  <a:pt x="678257" y="322478"/>
                </a:cubicBezTo>
                <a:cubicBezTo>
                  <a:pt x="678257" y="404850"/>
                  <a:pt x="608153" y="471449"/>
                  <a:pt x="520523" y="471449"/>
                </a:cubicBezTo>
                <a:cubicBezTo>
                  <a:pt x="432893" y="471449"/>
                  <a:pt x="362789" y="406603"/>
                  <a:pt x="362789" y="320725"/>
                </a:cubicBezTo>
                <a:cubicBezTo>
                  <a:pt x="362789" y="283921"/>
                  <a:pt x="364541" y="261137"/>
                  <a:pt x="415367" y="175260"/>
                </a:cubicBezTo>
                <a:close/>
                <a:moveTo>
                  <a:pt x="157734" y="0"/>
                </a:moveTo>
                <a:lnTo>
                  <a:pt x="315468" y="0"/>
                </a:lnTo>
                <a:lnTo>
                  <a:pt x="224333" y="194538"/>
                </a:lnTo>
                <a:cubicBezTo>
                  <a:pt x="285674" y="220827"/>
                  <a:pt x="315468" y="268148"/>
                  <a:pt x="315468" y="322478"/>
                </a:cubicBezTo>
                <a:cubicBezTo>
                  <a:pt x="315468" y="404850"/>
                  <a:pt x="245364" y="471449"/>
                  <a:pt x="157734" y="471449"/>
                </a:cubicBezTo>
                <a:cubicBezTo>
                  <a:pt x="70104" y="471449"/>
                  <a:pt x="0" y="406603"/>
                  <a:pt x="0" y="320725"/>
                </a:cubicBezTo>
                <a:cubicBezTo>
                  <a:pt x="0" y="283921"/>
                  <a:pt x="1753" y="261137"/>
                  <a:pt x="52578" y="175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265357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71385181-5FD0-CC3C-5763-FBB2B62910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video wilt </a:t>
            </a:r>
            <a:r>
              <a:rPr lang="en-GB" err="1"/>
              <a:t>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423047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27C40962-2807-25B8-AA36-7476EC2BE612}"/>
              </a:ext>
            </a:extLst>
          </p:cNvPr>
          <p:cNvSpPr/>
          <p:nvPr userDrawn="1"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5A96CB0-C60A-BE4D-4AB2-13ADCBD29032}"/>
              </a:ext>
            </a:extLst>
          </p:cNvPr>
          <p:cNvSpPr/>
          <p:nvPr/>
        </p:nvSpPr>
        <p:spPr>
          <a:xfrm>
            <a:off x="838200" y="1700213"/>
            <a:ext cx="10515600" cy="3457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36F3575-ECBB-4BA5-A5DC-214F8A769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9900" y="836612"/>
            <a:ext cx="4354086" cy="5184774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8ED2-8756-4409-A254-2A765F076A6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29D2F49-7D19-9BAF-F12D-C5F776721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364" y="2164664"/>
            <a:ext cx="4354087" cy="99885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Hoofdboodschap</a:t>
            </a:r>
          </a:p>
        </p:txBody>
      </p:sp>
      <p:sp>
        <p:nvSpPr>
          <p:cNvPr id="10" name="Tijdelijke aanduiding voor tekst 22">
            <a:extLst>
              <a:ext uri="{FF2B5EF4-FFF2-40B4-BE49-F238E27FC236}">
                <a16:creationId xmlns:a16="http://schemas.microsoft.com/office/drawing/2014/main" id="{48A16DEF-87D3-8BD9-7214-35FF2314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65" y="3287540"/>
            <a:ext cx="4354086" cy="3693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Andere boodschap</a:t>
            </a:r>
          </a:p>
        </p:txBody>
      </p:sp>
    </p:spTree>
    <p:extLst>
      <p:ext uri="{BB962C8B-B14F-4D97-AF65-F5344CB8AC3E}">
        <p14:creationId xmlns:p14="http://schemas.microsoft.com/office/powerpoint/2010/main" val="55649941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6C8A-2053-45D1-A88C-2086ABE90C2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2662"/>
            <a:ext cx="4669465" cy="39152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jdelijke aanduiding voor tekst 22">
            <a:extLst>
              <a:ext uri="{FF2B5EF4-FFF2-40B4-BE49-F238E27FC236}">
                <a16:creationId xmlns:a16="http://schemas.microsoft.com/office/drawing/2014/main" id="{05896238-ACD7-8C72-E201-4DC083E74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4669465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tel 4">
            <a:extLst>
              <a:ext uri="{FF2B5EF4-FFF2-40B4-BE49-F238E27FC236}">
                <a16:creationId xmlns:a16="http://schemas.microsoft.com/office/drawing/2014/main" id="{9157AEA2-5C2A-754F-17AC-B9523325B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1503021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72ADD5-482D-4BF5-8F0E-152492355E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custGeom>
            <a:avLst/>
            <a:gdLst>
              <a:gd name="connsiteX0" fmla="*/ 0 w 2615065"/>
              <a:gd name="connsiteY0" fmla="*/ 0 h 5233457"/>
              <a:gd name="connsiteX1" fmla="*/ 2615065 w 2615065"/>
              <a:gd name="connsiteY1" fmla="*/ 0 h 5233457"/>
              <a:gd name="connsiteX2" fmla="*/ 2615065 w 2615065"/>
              <a:gd name="connsiteY2" fmla="*/ 5233457 h 5233457"/>
              <a:gd name="connsiteX3" fmla="*/ 0 w 2615065"/>
              <a:gd name="connsiteY3" fmla="*/ 5233457 h 5233457"/>
              <a:gd name="connsiteX4" fmla="*/ 0 w 2615065"/>
              <a:gd name="connsiteY4" fmla="*/ 3061759 h 5233457"/>
              <a:gd name="connsiteX5" fmla="*/ 0 w 2615065"/>
              <a:gd name="connsiteY5" fmla="*/ 2999738 h 5233457"/>
              <a:gd name="connsiteX6" fmla="*/ 0 w 2615065"/>
              <a:gd name="connsiteY6" fmla="*/ 2208919 h 5233457"/>
              <a:gd name="connsiteX7" fmla="*/ 0 w 2615065"/>
              <a:gd name="connsiteY7" fmla="*/ 2147358 h 523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5065" h="5233457">
                <a:moveTo>
                  <a:pt x="0" y="0"/>
                </a:moveTo>
                <a:lnTo>
                  <a:pt x="2615065" y="0"/>
                </a:lnTo>
                <a:lnTo>
                  <a:pt x="2615065" y="5233457"/>
                </a:lnTo>
                <a:lnTo>
                  <a:pt x="0" y="5233457"/>
                </a:lnTo>
                <a:lnTo>
                  <a:pt x="0" y="3061759"/>
                </a:lnTo>
                <a:lnTo>
                  <a:pt x="0" y="2999738"/>
                </a:lnTo>
                <a:lnTo>
                  <a:pt x="0" y="2208919"/>
                </a:lnTo>
                <a:lnTo>
                  <a:pt x="0" y="214735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D761A-DBA5-41CF-96F6-2FF78C3A274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0" name="Titel 4">
            <a:extLst>
              <a:ext uri="{FF2B5EF4-FFF2-40B4-BE49-F238E27FC236}">
                <a16:creationId xmlns:a16="http://schemas.microsoft.com/office/drawing/2014/main" id="{ECE483ED-4BBB-EF1C-462E-5D001EAB1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29024673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8459-CD20-4744-BF3A-193AB95889C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963B091-4D80-836E-B723-533EF00FD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3126"/>
            <a:ext cx="3754272" cy="391477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D5F4DD19-5D88-D7AC-6612-106D72EAE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79819"/>
            <a:ext cx="3754273" cy="3416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24E0B51-D5FA-5C12-1A35-DFBCC1C0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3754273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64073484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tie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AC176D25-6D6F-DB2D-4AAA-92130BDF8B20}"/>
              </a:ext>
            </a:extLst>
          </p:cNvPr>
          <p:cNvSpPr/>
          <p:nvPr userDrawn="1"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48E8D1C-8764-677D-1CC0-AED63B76DEC9}"/>
              </a:ext>
            </a:extLst>
          </p:cNvPr>
          <p:cNvSpPr/>
          <p:nvPr/>
        </p:nvSpPr>
        <p:spPr>
          <a:xfrm>
            <a:off x="5232400" y="0"/>
            <a:ext cx="695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3E787CEA-BC50-F6C8-652F-0568A636BD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1065" y="824441"/>
            <a:ext cx="2615065" cy="523345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DF6EB99B-B12C-67B6-B0A0-1A5154E75A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24441"/>
            <a:ext cx="2615065" cy="523345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5BBC-E002-4FB0-B5B9-02EDB650D4B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D5430D85-417E-C9F0-0940-AE258E9DE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F9FB4092-72BE-3E32-4508-5CF2A134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378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E2C6DB7-D4A4-442B-93E6-52584428F629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716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B75D-CA01-4C2E-9789-AEDB3B679F6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43071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44D42A-1518-55D9-0833-6ADCFE64E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9266" y="0"/>
            <a:ext cx="3500906" cy="3933055"/>
          </a:xfrm>
          <a:custGeom>
            <a:avLst/>
            <a:gdLst>
              <a:gd name="connsiteX0" fmla="*/ 0 w 3500906"/>
              <a:gd name="connsiteY0" fmla="*/ 0 h 3933055"/>
              <a:gd name="connsiteX1" fmla="*/ 3500906 w 3500906"/>
              <a:gd name="connsiteY1" fmla="*/ 0 h 3933055"/>
              <a:gd name="connsiteX2" fmla="*/ 3500906 w 3500906"/>
              <a:gd name="connsiteY2" fmla="*/ 3933055 h 3933055"/>
              <a:gd name="connsiteX3" fmla="*/ 3493034 w 3500906"/>
              <a:gd name="connsiteY3" fmla="*/ 3933055 h 3933055"/>
              <a:gd name="connsiteX4" fmla="*/ 3493034 w 3500906"/>
              <a:gd name="connsiteY4" fmla="*/ 3429000 h 3933055"/>
              <a:gd name="connsiteX5" fmla="*/ 2160727 w 3500906"/>
              <a:gd name="connsiteY5" fmla="*/ 3429000 h 3933055"/>
              <a:gd name="connsiteX6" fmla="*/ 1746180 w 3500906"/>
              <a:gd name="connsiteY6" fmla="*/ 3834477 h 3933055"/>
              <a:gd name="connsiteX7" fmla="*/ 1331634 w 3500906"/>
              <a:gd name="connsiteY7" fmla="*/ 3429000 h 3933055"/>
              <a:gd name="connsiteX8" fmla="*/ 0 w 3500906"/>
              <a:gd name="connsiteY8" fmla="*/ 3429000 h 393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0906" h="3933055">
                <a:moveTo>
                  <a:pt x="0" y="0"/>
                </a:moveTo>
                <a:lnTo>
                  <a:pt x="3500906" y="0"/>
                </a:lnTo>
                <a:lnTo>
                  <a:pt x="3500906" y="3933055"/>
                </a:lnTo>
                <a:lnTo>
                  <a:pt x="3493034" y="3933055"/>
                </a:lnTo>
                <a:lnTo>
                  <a:pt x="3493034" y="3429000"/>
                </a:lnTo>
                <a:lnTo>
                  <a:pt x="2160727" y="3429000"/>
                </a:lnTo>
                <a:cubicBezTo>
                  <a:pt x="1931810" y="3429088"/>
                  <a:pt x="1746278" y="3610575"/>
                  <a:pt x="1746180" y="3834477"/>
                </a:cubicBezTo>
                <a:cubicBezTo>
                  <a:pt x="1746180" y="3610538"/>
                  <a:pt x="1560581" y="3429000"/>
                  <a:pt x="13316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2B667DFD-D1E7-8E31-9ADD-5CE6BF582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031" y="0"/>
            <a:ext cx="3463969" cy="685331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77B2-54E8-46C2-88F3-E9A4AB12F4B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E3E3324-AE7D-0DED-00ED-5FE67773109E}"/>
              </a:ext>
            </a:extLst>
          </p:cNvPr>
          <p:cNvSpPr txBox="1">
            <a:spLocks/>
          </p:cNvSpPr>
          <p:nvPr/>
        </p:nvSpPr>
        <p:spPr>
          <a:xfrm>
            <a:off x="5357973" y="4511342"/>
            <a:ext cx="3240360" cy="1763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“Quote van een </a:t>
            </a:r>
          </a:p>
          <a:p>
            <a:r>
              <a:rPr lang="nl-NL" sz="20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bekende Gent figuur”</a:t>
            </a:r>
          </a:p>
          <a:p>
            <a:pPr>
              <a:lnSpc>
                <a:spcPct val="150000"/>
              </a:lnSpc>
            </a:pPr>
            <a:r>
              <a:rPr lang="nl-NL" sz="1400">
                <a:solidFill>
                  <a:schemeClr val="tx2"/>
                </a:solidFill>
                <a:latin typeface="+mj-lt"/>
                <a:ea typeface="Fira Sans Light" panose="020B0403050000020004" pitchFamily="34" charset="0"/>
              </a:rPr>
              <a:t>Naam 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053D6A-EE74-843F-DA78-D23F6B1A0C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6629" y="3036357"/>
            <a:ext cx="3495671" cy="3811835"/>
          </a:xfrm>
          <a:custGeom>
            <a:avLst/>
            <a:gdLst>
              <a:gd name="connsiteX0" fmla="*/ 1753045 w 3495671"/>
              <a:gd name="connsiteY0" fmla="*/ 0 h 3811835"/>
              <a:gd name="connsiteX1" fmla="*/ 1753045 w 3495671"/>
              <a:gd name="connsiteY1" fmla="*/ 91 h 3811835"/>
              <a:gd name="connsiteX2" fmla="*/ 2068782 w 3495671"/>
              <a:gd name="connsiteY2" fmla="*/ 386627 h 3811835"/>
              <a:gd name="connsiteX3" fmla="*/ 2134170 w 3495671"/>
              <a:gd name="connsiteY3" fmla="*/ 393198 h 3811835"/>
              <a:gd name="connsiteX4" fmla="*/ 2157755 w 3495671"/>
              <a:gd name="connsiteY4" fmla="*/ 393198 h 3811835"/>
              <a:gd name="connsiteX5" fmla="*/ 2163364 w 3495671"/>
              <a:gd name="connsiteY5" fmla="*/ 392643 h 3811835"/>
              <a:gd name="connsiteX6" fmla="*/ 3495671 w 3495671"/>
              <a:gd name="connsiteY6" fmla="*/ 392643 h 3811835"/>
              <a:gd name="connsiteX7" fmla="*/ 3495671 w 3495671"/>
              <a:gd name="connsiteY7" fmla="*/ 3811835 h 3811835"/>
              <a:gd name="connsiteX8" fmla="*/ 0 w 3495671"/>
              <a:gd name="connsiteY8" fmla="*/ 3811835 h 3811835"/>
              <a:gd name="connsiteX9" fmla="*/ 0 w 3495671"/>
              <a:gd name="connsiteY9" fmla="*/ 392643 h 3811835"/>
              <a:gd name="connsiteX10" fmla="*/ 1334271 w 3495671"/>
              <a:gd name="connsiteY10" fmla="*/ 392643 h 3811835"/>
              <a:gd name="connsiteX11" fmla="*/ 1339900 w 3495671"/>
              <a:gd name="connsiteY11" fmla="*/ 393198 h 3811835"/>
              <a:gd name="connsiteX12" fmla="*/ 1371904 w 3495671"/>
              <a:gd name="connsiteY12" fmla="*/ 393198 h 3811835"/>
              <a:gd name="connsiteX13" fmla="*/ 1437317 w 3495671"/>
              <a:gd name="connsiteY13" fmla="*/ 386617 h 3811835"/>
              <a:gd name="connsiteX14" fmla="*/ 1753045 w 3495671"/>
              <a:gd name="connsiteY14" fmla="*/ 0 h 38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5671" h="3811835">
                <a:moveTo>
                  <a:pt x="1753045" y="0"/>
                </a:moveTo>
                <a:cubicBezTo>
                  <a:pt x="1753045" y="30"/>
                  <a:pt x="1753045" y="60"/>
                  <a:pt x="1753045" y="91"/>
                </a:cubicBezTo>
                <a:cubicBezTo>
                  <a:pt x="1753067" y="190776"/>
                  <a:pt x="1888611" y="349854"/>
                  <a:pt x="2068782" y="386627"/>
                </a:cubicBezTo>
                <a:lnTo>
                  <a:pt x="2134170" y="393198"/>
                </a:lnTo>
                <a:lnTo>
                  <a:pt x="2157755" y="393198"/>
                </a:lnTo>
                <a:lnTo>
                  <a:pt x="2163364" y="392643"/>
                </a:lnTo>
                <a:lnTo>
                  <a:pt x="3495671" y="392643"/>
                </a:lnTo>
                <a:lnTo>
                  <a:pt x="3495671" y="3811835"/>
                </a:lnTo>
                <a:lnTo>
                  <a:pt x="0" y="3811835"/>
                </a:lnTo>
                <a:lnTo>
                  <a:pt x="0" y="392643"/>
                </a:lnTo>
                <a:lnTo>
                  <a:pt x="1334271" y="392643"/>
                </a:lnTo>
                <a:lnTo>
                  <a:pt x="1339900" y="393198"/>
                </a:lnTo>
                <a:lnTo>
                  <a:pt x="1371904" y="393198"/>
                </a:lnTo>
                <a:lnTo>
                  <a:pt x="1437317" y="386617"/>
                </a:lnTo>
                <a:cubicBezTo>
                  <a:pt x="1617503" y="349819"/>
                  <a:pt x="1753045" y="190707"/>
                  <a:pt x="17530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432000" rIns="360000" bIns="432000" anchor="ctr">
            <a:noAutofit/>
          </a:bodyPr>
          <a:lstStyle>
            <a:lvl1pPr algn="ctr">
              <a:defRPr sz="2000" i="1"/>
            </a:lvl1pPr>
            <a:lvl2pPr algn="ctr">
              <a:defRPr i="1"/>
            </a:lvl2pPr>
            <a:lvl3pPr algn="ctr">
              <a:defRPr i="1"/>
            </a:lvl3pPr>
            <a:lvl4pPr algn="ctr">
              <a:defRPr i="1"/>
            </a:lvl4pPr>
            <a:lvl5pPr algn="ctr">
              <a:defRPr i="1"/>
            </a:lvl5pPr>
          </a:lstStyle>
          <a:p>
            <a:pPr lvl="0"/>
            <a:r>
              <a:rPr lang="nl-NL"/>
              <a:t>”Quote van een bekende Gentse figuur”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25D8E1-5963-3A6C-BE47-16EAA3AD6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D042B95-F4AF-206E-387C-AC9485636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87011408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4093D31-44DC-3044-2671-05D1234B04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2397" y="824441"/>
            <a:ext cx="6074867" cy="433334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856BB35C-681B-1C78-50F8-877F505ED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7697" y="3902577"/>
            <a:ext cx="3480069" cy="2118808"/>
          </a:xfrm>
          <a:custGeom>
            <a:avLst/>
            <a:gdLst>
              <a:gd name="connsiteX0" fmla="*/ 1812629 w 3480069"/>
              <a:gd name="connsiteY0" fmla="*/ 0 h 2118808"/>
              <a:gd name="connsiteX1" fmla="*/ 1812629 w 3480069"/>
              <a:gd name="connsiteY1" fmla="*/ 91 h 2118808"/>
              <a:gd name="connsiteX2" fmla="*/ 2128366 w 3480069"/>
              <a:gd name="connsiteY2" fmla="*/ 386627 h 2118808"/>
              <a:gd name="connsiteX3" fmla="*/ 2162140 w 3480069"/>
              <a:gd name="connsiteY3" fmla="*/ 390021 h 2118808"/>
              <a:gd name="connsiteX4" fmla="*/ 3480069 w 3480069"/>
              <a:gd name="connsiteY4" fmla="*/ 390021 h 2118808"/>
              <a:gd name="connsiteX5" fmla="*/ 3480069 w 3480069"/>
              <a:gd name="connsiteY5" fmla="*/ 2118808 h 2118808"/>
              <a:gd name="connsiteX6" fmla="*/ 0 w 3480069"/>
              <a:gd name="connsiteY6" fmla="*/ 2118808 h 2118808"/>
              <a:gd name="connsiteX7" fmla="*/ 0 w 3480069"/>
              <a:gd name="connsiteY7" fmla="*/ 390021 h 2118808"/>
              <a:gd name="connsiteX8" fmla="*/ 1463066 w 3480069"/>
              <a:gd name="connsiteY8" fmla="*/ 390021 h 2118808"/>
              <a:gd name="connsiteX9" fmla="*/ 1496901 w 3480069"/>
              <a:gd name="connsiteY9" fmla="*/ 386617 h 2118808"/>
              <a:gd name="connsiteX10" fmla="*/ 1812629 w 3480069"/>
              <a:gd name="connsiteY10" fmla="*/ 0 h 21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0069" h="2118808">
                <a:moveTo>
                  <a:pt x="1812629" y="0"/>
                </a:moveTo>
                <a:cubicBezTo>
                  <a:pt x="1812629" y="30"/>
                  <a:pt x="1812629" y="60"/>
                  <a:pt x="1812629" y="91"/>
                </a:cubicBezTo>
                <a:cubicBezTo>
                  <a:pt x="1812651" y="190776"/>
                  <a:pt x="1948195" y="349854"/>
                  <a:pt x="2128366" y="386627"/>
                </a:cubicBezTo>
                <a:lnTo>
                  <a:pt x="2162140" y="390021"/>
                </a:lnTo>
                <a:lnTo>
                  <a:pt x="3480069" y="390021"/>
                </a:lnTo>
                <a:lnTo>
                  <a:pt x="3480069" y="2118808"/>
                </a:lnTo>
                <a:lnTo>
                  <a:pt x="0" y="2118808"/>
                </a:lnTo>
                <a:lnTo>
                  <a:pt x="0" y="390021"/>
                </a:lnTo>
                <a:lnTo>
                  <a:pt x="1463066" y="390021"/>
                </a:lnTo>
                <a:lnTo>
                  <a:pt x="1496901" y="386617"/>
                </a:lnTo>
                <a:cubicBezTo>
                  <a:pt x="1677087" y="349819"/>
                  <a:pt x="1812629" y="190707"/>
                  <a:pt x="181262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144000" rIns="360000" bIns="144000" anchor="ctr">
            <a:noAutofit/>
          </a:bodyPr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B4EC-8457-4B6F-9D8F-B29E475CA8E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E57416C6-5E38-A494-5582-FF4170F9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16D3C6F9-DA97-AFFA-4438-7B42D37DB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58344077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1FFF-B43A-4DD1-936C-D243DF8C1E8E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tIns="2196000" rIns="900000" b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7" name="Tijdelijke aanduiding voor tekst 6">
            <a:extLst>
              <a:ext uri="{FF2B5EF4-FFF2-40B4-BE49-F238E27FC236}">
                <a16:creationId xmlns:a16="http://schemas.microsoft.com/office/drawing/2014/main" id="{587CAB8D-9D95-43A8-EA6B-81AF13520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1" name="Titel 4">
            <a:extLst>
              <a:ext uri="{FF2B5EF4-FFF2-40B4-BE49-F238E27FC236}">
                <a16:creationId xmlns:a16="http://schemas.microsoft.com/office/drawing/2014/main" id="{FFBB73F1-5687-0C98-A48E-F08AFCE76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3251259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1E1A81BD-5EBF-E471-631F-1AB2F7ECBD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90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6858000 h 6858000"/>
              <a:gd name="connsiteX3" fmla="*/ 0 w 3467099"/>
              <a:gd name="connsiteY3" fmla="*/ 6858000 h 6858000"/>
              <a:gd name="connsiteX4" fmla="*/ 0 w 3467099"/>
              <a:gd name="connsiteY4" fmla="*/ 1543453 h 6858000"/>
              <a:gd name="connsiteX5" fmla="*/ 14304 w 3467099"/>
              <a:gd name="connsiteY5" fmla="*/ 1497262 h 6858000"/>
              <a:gd name="connsiteX6" fmla="*/ 377857 w 3467099"/>
              <a:gd name="connsiteY6" fmla="*/ 1255744 h 6858000"/>
              <a:gd name="connsiteX7" fmla="*/ 377948 w 3467099"/>
              <a:gd name="connsiteY7" fmla="*/ 1255744 h 6858000"/>
              <a:gd name="connsiteX8" fmla="*/ 14325 w 3467099"/>
              <a:gd name="connsiteY8" fmla="*/ 1014240 h 6858000"/>
              <a:gd name="connsiteX9" fmla="*/ 0 w 3467099"/>
              <a:gd name="connsiteY9" fmla="*/ 96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6858000"/>
                </a:lnTo>
                <a:lnTo>
                  <a:pt x="0" y="6858000"/>
                </a:lnTo>
                <a:lnTo>
                  <a:pt x="0" y="1543453"/>
                </a:lnTo>
                <a:lnTo>
                  <a:pt x="14304" y="1497262"/>
                </a:lnTo>
                <a:cubicBezTo>
                  <a:pt x="74190" y="1355349"/>
                  <a:pt x="214413" y="1255763"/>
                  <a:pt x="377857" y="1255744"/>
                </a:cubicBezTo>
                <a:cubicBezTo>
                  <a:pt x="377888" y="1255744"/>
                  <a:pt x="377918" y="1255744"/>
                  <a:pt x="377948" y="1255744"/>
                </a:cubicBezTo>
                <a:cubicBezTo>
                  <a:pt x="214485" y="1255744"/>
                  <a:pt x="74234" y="1156162"/>
                  <a:pt x="14325" y="1014240"/>
                </a:cubicBezTo>
                <a:lnTo>
                  <a:pt x="0" y="96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4CE6-E4DC-43D7-B8E1-09A373C9D269}" type="datetime1">
              <a:rPr lang="nl-BE" smtClean="0"/>
              <a:t>24/04/2026</a:t>
            </a:fld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9CCCD28-9982-9719-B6ED-4675F5C5A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3" y="0"/>
            <a:ext cx="4735635" cy="6858000"/>
          </a:xfrm>
          <a:custGeom>
            <a:avLst/>
            <a:gdLst>
              <a:gd name="connsiteX0" fmla="*/ 0 w 4735635"/>
              <a:gd name="connsiteY0" fmla="*/ 0 h 6858000"/>
              <a:gd name="connsiteX1" fmla="*/ 4357687 w 4735635"/>
              <a:gd name="connsiteY1" fmla="*/ 0 h 6858000"/>
              <a:gd name="connsiteX2" fmla="*/ 4357687 w 4735635"/>
              <a:gd name="connsiteY2" fmla="*/ 968000 h 6858000"/>
              <a:gd name="connsiteX3" fmla="*/ 4372012 w 4735635"/>
              <a:gd name="connsiteY3" fmla="*/ 1014240 h 6858000"/>
              <a:gd name="connsiteX4" fmla="*/ 4735635 w 4735635"/>
              <a:gd name="connsiteY4" fmla="*/ 1255744 h 6858000"/>
              <a:gd name="connsiteX5" fmla="*/ 4735544 w 4735635"/>
              <a:gd name="connsiteY5" fmla="*/ 1255744 h 6858000"/>
              <a:gd name="connsiteX6" fmla="*/ 4371991 w 4735635"/>
              <a:gd name="connsiteY6" fmla="*/ 1497262 h 6858000"/>
              <a:gd name="connsiteX7" fmla="*/ 4357687 w 4735635"/>
              <a:gd name="connsiteY7" fmla="*/ 1543453 h 6858000"/>
              <a:gd name="connsiteX8" fmla="*/ 4357687 w 4735635"/>
              <a:gd name="connsiteY8" fmla="*/ 6858000 h 6858000"/>
              <a:gd name="connsiteX9" fmla="*/ 0 w 4735635"/>
              <a:gd name="connsiteY9" fmla="*/ 6858000 h 6858000"/>
              <a:gd name="connsiteX10" fmla="*/ 0 w 4735635"/>
              <a:gd name="connsiteY10" fmla="*/ 1580064 h 6858000"/>
              <a:gd name="connsiteX11" fmla="*/ 863 w 4735635"/>
              <a:gd name="connsiteY11" fmla="*/ 1571481 h 6858000"/>
              <a:gd name="connsiteX12" fmla="*/ 387399 w 4735635"/>
              <a:gd name="connsiteY12" fmla="*/ 1255744 h 6858000"/>
              <a:gd name="connsiteX13" fmla="*/ 387490 w 4735635"/>
              <a:gd name="connsiteY13" fmla="*/ 1255744 h 6858000"/>
              <a:gd name="connsiteX14" fmla="*/ 873 w 4735635"/>
              <a:gd name="connsiteY14" fmla="*/ 940016 h 6858000"/>
              <a:gd name="connsiteX15" fmla="*/ 0 w 4735635"/>
              <a:gd name="connsiteY15" fmla="*/ 93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5635" h="6858000">
                <a:moveTo>
                  <a:pt x="0" y="0"/>
                </a:moveTo>
                <a:lnTo>
                  <a:pt x="4357687" y="0"/>
                </a:lnTo>
                <a:lnTo>
                  <a:pt x="4357687" y="968000"/>
                </a:lnTo>
                <a:lnTo>
                  <a:pt x="4372012" y="1014240"/>
                </a:lnTo>
                <a:cubicBezTo>
                  <a:pt x="4431921" y="1156162"/>
                  <a:pt x="4572172" y="1255744"/>
                  <a:pt x="4735635" y="1255744"/>
                </a:cubicBezTo>
                <a:cubicBezTo>
                  <a:pt x="4735605" y="1255744"/>
                  <a:pt x="4735575" y="1255744"/>
                  <a:pt x="4735544" y="1255744"/>
                </a:cubicBezTo>
                <a:cubicBezTo>
                  <a:pt x="4572100" y="1255763"/>
                  <a:pt x="4431877" y="1355349"/>
                  <a:pt x="4371991" y="1497262"/>
                </a:cubicBezTo>
                <a:lnTo>
                  <a:pt x="4357687" y="1543453"/>
                </a:lnTo>
                <a:lnTo>
                  <a:pt x="4357687" y="6858000"/>
                </a:lnTo>
                <a:lnTo>
                  <a:pt x="0" y="6858000"/>
                </a:lnTo>
                <a:lnTo>
                  <a:pt x="0" y="1580064"/>
                </a:lnTo>
                <a:lnTo>
                  <a:pt x="863" y="1571481"/>
                </a:lnTo>
                <a:cubicBezTo>
                  <a:pt x="37636" y="1391310"/>
                  <a:pt x="196714" y="1255766"/>
                  <a:pt x="387399" y="1255744"/>
                </a:cubicBezTo>
                <a:cubicBezTo>
                  <a:pt x="387430" y="1255744"/>
                  <a:pt x="387460" y="1255744"/>
                  <a:pt x="387490" y="1255744"/>
                </a:cubicBezTo>
                <a:cubicBezTo>
                  <a:pt x="196783" y="1255744"/>
                  <a:pt x="37671" y="1120202"/>
                  <a:pt x="873" y="940016"/>
                </a:cubicBezTo>
                <a:lnTo>
                  <a:pt x="0" y="93134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2196000" rIns="900000" bIns="720000"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9" name="Tijdelijke aanduiding voor tekst 6">
            <a:extLst>
              <a:ext uri="{FF2B5EF4-FFF2-40B4-BE49-F238E27FC236}">
                <a16:creationId xmlns:a16="http://schemas.microsoft.com/office/drawing/2014/main" id="{3DCCE988-FB4D-D18D-C257-3E56DCAA4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293867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3" name="Titel 4">
            <a:extLst>
              <a:ext uri="{FF2B5EF4-FFF2-40B4-BE49-F238E27FC236}">
                <a16:creationId xmlns:a16="http://schemas.microsoft.com/office/drawing/2014/main" id="{883B00FE-7E26-DE85-BEF6-135AD3E4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293867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6630343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0B3AD3D-4F9A-08A8-2B9A-115CE9A5C2BA}"/>
              </a:ext>
            </a:extLst>
          </p:cNvPr>
          <p:cNvSpPr/>
          <p:nvPr userDrawn="1"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85C7D-0457-3A1E-6CBC-844DBA24D25F}"/>
              </a:ext>
            </a:extLst>
          </p:cNvPr>
          <p:cNvSpPr/>
          <p:nvPr/>
        </p:nvSpPr>
        <p:spPr>
          <a:xfrm>
            <a:off x="6096000" y="4292601"/>
            <a:ext cx="2588982" cy="256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81481E9F-C5F4-1308-ECA4-DD18A9DDC85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9597" y="1698635"/>
            <a:ext cx="1725385" cy="432275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37CCB003-5148-C7EB-CB0A-EF94AEE9D0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87466" y="3424294"/>
            <a:ext cx="3504533" cy="343370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7" name="Tijdelijke aanduiding voor afbeelding 14">
            <a:extLst>
              <a:ext uri="{FF2B5EF4-FFF2-40B4-BE49-F238E27FC236}">
                <a16:creationId xmlns:a16="http://schemas.microsoft.com/office/drawing/2014/main" id="{7FE2C1D4-8E90-AF88-FA50-171D45D289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86923" y="-545"/>
            <a:ext cx="1751568" cy="16991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3" name="Tijdelijke aanduiding voor datum 22">
            <a:extLst>
              <a:ext uri="{FF2B5EF4-FFF2-40B4-BE49-F238E27FC236}">
                <a16:creationId xmlns:a16="http://schemas.microsoft.com/office/drawing/2014/main" id="{C953338B-AA9B-57FA-8813-02A55F634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25218E6-138C-4A44-B165-89BCD040CA68}" type="datetime1">
              <a:rPr lang="nl-BE" smtClean="0"/>
              <a:t>24/04/2026</a:t>
            </a:fld>
            <a:endParaRPr lang="nl-NL"/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BA3D491F-1D3B-E555-68C0-369711325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ED6A9232-DFC0-8758-C7A4-151950010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D5609AF8-A2D9-C8C5-E8C3-9A65DB7CAB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4983" y="1698636"/>
            <a:ext cx="3507018" cy="1725658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“Quote bekende Gentse figuur”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BC6F42FB-CE83-0F8E-BA8D-69F9AE155B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66946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1" name="Titel 4">
            <a:extLst>
              <a:ext uri="{FF2B5EF4-FFF2-40B4-BE49-F238E27FC236}">
                <a16:creationId xmlns:a16="http://schemas.microsoft.com/office/drawing/2014/main" id="{325AF346-0BDC-C582-A605-732C52F51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466946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89163277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2110D927-2966-E4B0-EE9A-6804F11A231E}"/>
              </a:ext>
            </a:extLst>
          </p:cNvPr>
          <p:cNvSpPr/>
          <p:nvPr userDrawn="1"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746270-8530-F9F4-5A7D-D5421B6C6808}"/>
              </a:ext>
            </a:extLst>
          </p:cNvPr>
          <p:cNvSpPr/>
          <p:nvPr/>
        </p:nvSpPr>
        <p:spPr>
          <a:xfrm>
            <a:off x="6096000" y="1695132"/>
            <a:ext cx="6108430" cy="5176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3808992-9B73-AB0F-C1D4-E129C6AF0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17" y="4292599"/>
            <a:ext cx="3480069" cy="1728787"/>
          </a:xfrm>
          <a:solidFill>
            <a:schemeClr val="accent1"/>
          </a:solidFill>
        </p:spPr>
        <p:txBody>
          <a:bodyPr lIns="360000" tIns="144000" rIns="360000" bIns="144000" anchor="ctr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18EF10D8-86C5-AAA1-8176-559C8B3369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4783" y="4292600"/>
            <a:ext cx="1740035" cy="172878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1EEE320D-2CFA-CF41-5703-08BFCB8CC3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999" y="1695132"/>
            <a:ext cx="4308745" cy="259111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C546-2B9C-4555-9010-53758E90334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919663" cy="24037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0" name="Titel 4">
            <a:extLst>
              <a:ext uri="{FF2B5EF4-FFF2-40B4-BE49-F238E27FC236}">
                <a16:creationId xmlns:a16="http://schemas.microsoft.com/office/drawing/2014/main" id="{566111CE-183C-F562-6E40-5D063F5A5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1838033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92C5E08-F019-948A-8E34-496D410121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0216"/>
              <a:gd name="connsiteX1" fmla="*/ 2663826 w 2663826"/>
              <a:gd name="connsiteY1" fmla="*/ 0 h 2600216"/>
              <a:gd name="connsiteX2" fmla="*/ 2663826 w 2663826"/>
              <a:gd name="connsiteY2" fmla="*/ 2600216 h 2600216"/>
              <a:gd name="connsiteX3" fmla="*/ 0 w 2663826"/>
              <a:gd name="connsiteY3" fmla="*/ 2600216 h 2600216"/>
              <a:gd name="connsiteX4" fmla="*/ 0 w 2663826"/>
              <a:gd name="connsiteY4" fmla="*/ 3218 h 2600216"/>
              <a:gd name="connsiteX5" fmla="*/ 1003520 w 2663826"/>
              <a:gd name="connsiteY5" fmla="*/ 3218 h 2600216"/>
              <a:gd name="connsiteX6" fmla="*/ 1036886 w 2663826"/>
              <a:gd name="connsiteY6" fmla="*/ 6571 h 2600216"/>
              <a:gd name="connsiteX7" fmla="*/ 1352623 w 2663826"/>
              <a:gd name="connsiteY7" fmla="*/ 393108 h 2600216"/>
              <a:gd name="connsiteX8" fmla="*/ 1352623 w 2663826"/>
              <a:gd name="connsiteY8" fmla="*/ 393199 h 2600216"/>
              <a:gd name="connsiteX9" fmla="*/ 1668351 w 2663826"/>
              <a:gd name="connsiteY9" fmla="*/ 6581 h 2600216"/>
              <a:gd name="connsiteX10" fmla="*/ 1701778 w 2663826"/>
              <a:gd name="connsiteY10" fmla="*/ 3218 h 2600216"/>
              <a:gd name="connsiteX11" fmla="*/ 2663825 w 2663826"/>
              <a:gd name="connsiteY11" fmla="*/ 3218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0216">
                <a:moveTo>
                  <a:pt x="2663825" y="0"/>
                </a:moveTo>
                <a:lnTo>
                  <a:pt x="2663826" y="0"/>
                </a:lnTo>
                <a:lnTo>
                  <a:pt x="2663826" y="2600216"/>
                </a:lnTo>
                <a:lnTo>
                  <a:pt x="0" y="2600216"/>
                </a:lnTo>
                <a:lnTo>
                  <a:pt x="0" y="3218"/>
                </a:lnTo>
                <a:lnTo>
                  <a:pt x="1003520" y="3218"/>
                </a:lnTo>
                <a:lnTo>
                  <a:pt x="1036886" y="6571"/>
                </a:lnTo>
                <a:cubicBezTo>
                  <a:pt x="1217057" y="43344"/>
                  <a:pt x="1352601" y="202422"/>
                  <a:pt x="1352623" y="393108"/>
                </a:cubicBezTo>
                <a:cubicBezTo>
                  <a:pt x="1352623" y="393139"/>
                  <a:pt x="1352623" y="393169"/>
                  <a:pt x="1352623" y="393199"/>
                </a:cubicBezTo>
                <a:cubicBezTo>
                  <a:pt x="1352623" y="202491"/>
                  <a:pt x="1488165" y="43379"/>
                  <a:pt x="1668351" y="6581"/>
                </a:cubicBezTo>
                <a:lnTo>
                  <a:pt x="1701778" y="3218"/>
                </a:lnTo>
                <a:lnTo>
                  <a:pt x="2663825" y="321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23CC171B-8E98-B8D8-D821-4FEA64AC54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787" y="825565"/>
            <a:ext cx="2663826" cy="2606653"/>
          </a:xfrm>
          <a:custGeom>
            <a:avLst/>
            <a:gdLst>
              <a:gd name="connsiteX0" fmla="*/ 2663826 w 2663826"/>
              <a:gd name="connsiteY0" fmla="*/ 2596998 h 2600216"/>
              <a:gd name="connsiteX1" fmla="*/ 2663826 w 2663826"/>
              <a:gd name="connsiteY1" fmla="*/ 2600216 h 2600216"/>
              <a:gd name="connsiteX2" fmla="*/ 2663826 w 2663826"/>
              <a:gd name="connsiteY2" fmla="*/ 2600216 h 2600216"/>
              <a:gd name="connsiteX3" fmla="*/ 0 w 2663826"/>
              <a:gd name="connsiteY3" fmla="*/ 0 h 2600216"/>
              <a:gd name="connsiteX4" fmla="*/ 2663826 w 2663826"/>
              <a:gd name="connsiteY4" fmla="*/ 0 h 2600216"/>
              <a:gd name="connsiteX5" fmla="*/ 2663826 w 2663826"/>
              <a:gd name="connsiteY5" fmla="*/ 2596998 h 2600216"/>
              <a:gd name="connsiteX6" fmla="*/ 1714064 w 2663826"/>
              <a:gd name="connsiteY6" fmla="*/ 2596998 h 2600216"/>
              <a:gd name="connsiteX7" fmla="*/ 1648676 w 2663826"/>
              <a:gd name="connsiteY7" fmla="*/ 2590427 h 2600216"/>
              <a:gd name="connsiteX8" fmla="*/ 1332939 w 2663826"/>
              <a:gd name="connsiteY8" fmla="*/ 2203891 h 2600216"/>
              <a:gd name="connsiteX9" fmla="*/ 1332939 w 2663826"/>
              <a:gd name="connsiteY9" fmla="*/ 2203800 h 2600216"/>
              <a:gd name="connsiteX10" fmla="*/ 1017211 w 2663826"/>
              <a:gd name="connsiteY10" fmla="*/ 2590417 h 2600216"/>
              <a:gd name="connsiteX11" fmla="*/ 951798 w 2663826"/>
              <a:gd name="connsiteY11" fmla="*/ 2596998 h 2600216"/>
              <a:gd name="connsiteX12" fmla="*/ 1 w 2663826"/>
              <a:gd name="connsiteY12" fmla="*/ 2596998 h 2600216"/>
              <a:gd name="connsiteX13" fmla="*/ 1 w 2663826"/>
              <a:gd name="connsiteY13" fmla="*/ 2600216 h 2600216"/>
              <a:gd name="connsiteX14" fmla="*/ 0 w 2663826"/>
              <a:gd name="connsiteY14" fmla="*/ 2600216 h 26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3826" h="2600216">
                <a:moveTo>
                  <a:pt x="2663826" y="2596998"/>
                </a:moveTo>
                <a:lnTo>
                  <a:pt x="2663826" y="2600216"/>
                </a:lnTo>
                <a:lnTo>
                  <a:pt x="2663826" y="2600216"/>
                </a:lnTo>
                <a:close/>
                <a:moveTo>
                  <a:pt x="0" y="0"/>
                </a:moveTo>
                <a:lnTo>
                  <a:pt x="2663826" y="0"/>
                </a:lnTo>
                <a:lnTo>
                  <a:pt x="2663826" y="2596998"/>
                </a:lnTo>
                <a:lnTo>
                  <a:pt x="1714064" y="2596998"/>
                </a:lnTo>
                <a:lnTo>
                  <a:pt x="1648676" y="2590427"/>
                </a:lnTo>
                <a:cubicBezTo>
                  <a:pt x="1468505" y="2553654"/>
                  <a:pt x="1332961" y="2394576"/>
                  <a:pt x="1332939" y="2203891"/>
                </a:cubicBezTo>
                <a:cubicBezTo>
                  <a:pt x="1332939" y="2203860"/>
                  <a:pt x="1332939" y="2203830"/>
                  <a:pt x="1332939" y="2203800"/>
                </a:cubicBezTo>
                <a:cubicBezTo>
                  <a:pt x="1332939" y="2394507"/>
                  <a:pt x="1197397" y="2553619"/>
                  <a:pt x="1017211" y="2590417"/>
                </a:cubicBezTo>
                <a:lnTo>
                  <a:pt x="951798" y="2596998"/>
                </a:lnTo>
                <a:lnTo>
                  <a:pt x="1" y="2596998"/>
                </a:lnTo>
                <a:lnTo>
                  <a:pt x="1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3A84-B8DF-4A8D-911C-12BF600D3C1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88000" tIns="720000" rIns="288000" bIns="28800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288000" rIns="288000" bIns="720000" anchor="ctr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D2282222-1B57-3D9E-001C-8B562CD46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5A6D4385-E421-94B5-B9B0-1702DE699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1626906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ef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>
            <a:extLst>
              <a:ext uri="{FF2B5EF4-FFF2-40B4-BE49-F238E27FC236}">
                <a16:creationId xmlns:a16="http://schemas.microsoft.com/office/drawing/2014/main" id="{C853B5D8-EA50-A30E-7319-157A80C56225}"/>
              </a:ext>
            </a:extLst>
          </p:cNvPr>
          <p:cNvSpPr/>
          <p:nvPr userDrawn="1"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3C6DC9A-6D91-40B6-A53A-D6E3A161384E}"/>
              </a:ext>
            </a:extLst>
          </p:cNvPr>
          <p:cNvSpPr/>
          <p:nvPr/>
        </p:nvSpPr>
        <p:spPr>
          <a:xfrm>
            <a:off x="7819482" y="2553878"/>
            <a:ext cx="4372518" cy="430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14">
            <a:extLst>
              <a:ext uri="{FF2B5EF4-FFF2-40B4-BE49-F238E27FC236}">
                <a16:creationId xmlns:a16="http://schemas.microsoft.com/office/drawing/2014/main" id="{2BA3EBE3-C7C8-9EF8-EDAF-5383A0B5F7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9433" y="3425438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D8CC0A6-F7E3-F064-8EF2-B2DC2C9207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5705" y="2566020"/>
            <a:ext cx="2573776" cy="429198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923EA40D-C919-AFE7-A8D3-B0918FC2B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9480" y="-546"/>
            <a:ext cx="2632617" cy="2553877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BF59-1956-4510-9C67-72C75F9CE8A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68CCB45C-8BE6-1807-FC5C-277F88434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661020"/>
            <a:ext cx="375076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C950AA9B-69CE-3EE5-12D0-F1FABF64C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6381585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79847767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 Foto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C71-E5FC-4F6A-84A6-A2D32B3AF94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AC3F7F-1EAF-1478-B315-08CFF57DFE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7162" y="3428999"/>
            <a:ext cx="3530052" cy="2592388"/>
          </a:xfrm>
          <a:custGeom>
            <a:avLst/>
            <a:gdLst>
              <a:gd name="connsiteX0" fmla="*/ 0 w 3530052"/>
              <a:gd name="connsiteY0" fmla="*/ 0 h 2592388"/>
              <a:gd name="connsiteX1" fmla="*/ 3530052 w 3530052"/>
              <a:gd name="connsiteY1" fmla="*/ 0 h 2592388"/>
              <a:gd name="connsiteX2" fmla="*/ 3530052 w 3530052"/>
              <a:gd name="connsiteY2" fmla="*/ 900340 h 2592388"/>
              <a:gd name="connsiteX3" fmla="*/ 3530052 w 3530052"/>
              <a:gd name="connsiteY3" fmla="*/ 998935 h 2592388"/>
              <a:gd name="connsiteX4" fmla="*/ 3530052 w 3530052"/>
              <a:gd name="connsiteY4" fmla="*/ 1618135 h 2592388"/>
              <a:gd name="connsiteX5" fmla="*/ 3530052 w 3530052"/>
              <a:gd name="connsiteY5" fmla="*/ 1814740 h 2592388"/>
              <a:gd name="connsiteX6" fmla="*/ 3530052 w 3530052"/>
              <a:gd name="connsiteY6" fmla="*/ 2592388 h 2592388"/>
              <a:gd name="connsiteX7" fmla="*/ 0 w 3530052"/>
              <a:gd name="connsiteY7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052" h="2592388">
                <a:moveTo>
                  <a:pt x="0" y="0"/>
                </a:moveTo>
                <a:lnTo>
                  <a:pt x="3530052" y="0"/>
                </a:lnTo>
                <a:lnTo>
                  <a:pt x="3530052" y="900340"/>
                </a:lnTo>
                <a:lnTo>
                  <a:pt x="3530052" y="998935"/>
                </a:lnTo>
                <a:lnTo>
                  <a:pt x="3530052" y="1618135"/>
                </a:lnTo>
                <a:lnTo>
                  <a:pt x="3530052" y="1814740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00EE56-9A36-3D91-18C1-C3B5B20EAC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814740 h 2592388"/>
              <a:gd name="connsiteX11" fmla="*/ 0 w 3877223"/>
              <a:gd name="connsiteY11" fmla="*/ 1618135 h 2592388"/>
              <a:gd name="connsiteX12" fmla="*/ 0 w 3877223"/>
              <a:gd name="connsiteY12" fmla="*/ 998935 h 2592388"/>
              <a:gd name="connsiteX13" fmla="*/ 0 w 3877223"/>
              <a:gd name="connsiteY13" fmla="*/ 90034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814740"/>
                </a:lnTo>
                <a:lnTo>
                  <a:pt x="0" y="1618135"/>
                </a:lnTo>
                <a:lnTo>
                  <a:pt x="0" y="998935"/>
                </a:lnTo>
                <a:lnTo>
                  <a:pt x="0" y="90034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B8A3B3-72E5-8B0D-4029-AD7573719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90B51FA3-4CE3-2F05-9D24-6B7D5DA8D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7879765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054CE9D-B898-BCA8-5C6A-FDD37EDB20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3428999"/>
            <a:ext cx="3467485" cy="2592388"/>
          </a:xfrm>
          <a:custGeom>
            <a:avLst/>
            <a:gdLst>
              <a:gd name="connsiteX0" fmla="*/ 0 w 3467485"/>
              <a:gd name="connsiteY0" fmla="*/ 0 h 2592388"/>
              <a:gd name="connsiteX1" fmla="*/ 3467485 w 3467485"/>
              <a:gd name="connsiteY1" fmla="*/ 0 h 2592388"/>
              <a:gd name="connsiteX2" fmla="*/ 3467485 w 3467485"/>
              <a:gd name="connsiteY2" fmla="*/ 2592388 h 2592388"/>
              <a:gd name="connsiteX3" fmla="*/ 2109265 w 3467485"/>
              <a:gd name="connsiteY3" fmla="*/ 2592388 h 2592388"/>
              <a:gd name="connsiteX4" fmla="*/ 1366313 w 3467485"/>
              <a:gd name="connsiteY4" fmla="*/ 2592388 h 2592388"/>
              <a:gd name="connsiteX5" fmla="*/ 0 w 3467485"/>
              <a:gd name="connsiteY5" fmla="*/ 2592388 h 2592388"/>
              <a:gd name="connsiteX6" fmla="*/ 0 w 3467485"/>
              <a:gd name="connsiteY6" fmla="*/ 1703958 h 2592388"/>
              <a:gd name="connsiteX7" fmla="*/ 8007 w 3467485"/>
              <a:gd name="connsiteY7" fmla="*/ 1624285 h 2592388"/>
              <a:gd name="connsiteX8" fmla="*/ 394543 w 3467485"/>
              <a:gd name="connsiteY8" fmla="*/ 1308548 h 2592388"/>
              <a:gd name="connsiteX9" fmla="*/ 394634 w 3467485"/>
              <a:gd name="connsiteY9" fmla="*/ 1308548 h 2592388"/>
              <a:gd name="connsiteX10" fmla="*/ 8017 w 3467485"/>
              <a:gd name="connsiteY10" fmla="*/ 992820 h 2592388"/>
              <a:gd name="connsiteX11" fmla="*/ 0 w 3467485"/>
              <a:gd name="connsiteY11" fmla="*/ 913139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7485" h="2592388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5202-FB82-48DA-904E-73B5AA329DC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33F5354-0868-2EBE-5C5B-D1A8FBE9B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3428999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80000" rIns="720000" bIns="18000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4E0E148-480C-9026-9E9B-5F0C5F0A1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162" y="3428999"/>
            <a:ext cx="3914775" cy="2592388"/>
          </a:xfrm>
          <a:custGeom>
            <a:avLst/>
            <a:gdLst>
              <a:gd name="connsiteX0" fmla="*/ 0 w 3914775"/>
              <a:gd name="connsiteY0" fmla="*/ 0 h 2592388"/>
              <a:gd name="connsiteX1" fmla="*/ 3530052 w 3914775"/>
              <a:gd name="connsiteY1" fmla="*/ 0 h 2592388"/>
              <a:gd name="connsiteX2" fmla="*/ 3530052 w 3914775"/>
              <a:gd name="connsiteY2" fmla="*/ 998935 h 2592388"/>
              <a:gd name="connsiteX3" fmla="*/ 3551153 w 3914775"/>
              <a:gd name="connsiteY3" fmla="*/ 1067044 h 2592388"/>
              <a:gd name="connsiteX4" fmla="*/ 3914775 w 3914775"/>
              <a:gd name="connsiteY4" fmla="*/ 1308548 h 2592388"/>
              <a:gd name="connsiteX5" fmla="*/ 3914684 w 3914775"/>
              <a:gd name="connsiteY5" fmla="*/ 1308548 h 2592388"/>
              <a:gd name="connsiteX6" fmla="*/ 3551131 w 3914775"/>
              <a:gd name="connsiteY6" fmla="*/ 1550066 h 2592388"/>
              <a:gd name="connsiteX7" fmla="*/ 3530052 w 3914775"/>
              <a:gd name="connsiteY7" fmla="*/ 1618135 h 2592388"/>
              <a:gd name="connsiteX8" fmla="*/ 3530052 w 3914775"/>
              <a:gd name="connsiteY8" fmla="*/ 2592388 h 2592388"/>
              <a:gd name="connsiteX9" fmla="*/ 0 w 391477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775" h="2592388">
                <a:moveTo>
                  <a:pt x="0" y="0"/>
                </a:moveTo>
                <a:lnTo>
                  <a:pt x="3530052" y="0"/>
                </a:lnTo>
                <a:lnTo>
                  <a:pt x="3530052" y="998935"/>
                </a:lnTo>
                <a:lnTo>
                  <a:pt x="3551153" y="1067044"/>
                </a:lnTo>
                <a:cubicBezTo>
                  <a:pt x="3611061" y="1208966"/>
                  <a:pt x="3751312" y="1308548"/>
                  <a:pt x="3914775" y="1308548"/>
                </a:cubicBezTo>
                <a:cubicBezTo>
                  <a:pt x="3914745" y="1308548"/>
                  <a:pt x="3914715" y="1308548"/>
                  <a:pt x="3914684" y="1308548"/>
                </a:cubicBezTo>
                <a:cubicBezTo>
                  <a:pt x="3751240" y="1308567"/>
                  <a:pt x="3611017" y="1408153"/>
                  <a:pt x="3551131" y="1550066"/>
                </a:cubicBezTo>
                <a:lnTo>
                  <a:pt x="3530052" y="1618135"/>
                </a:lnTo>
                <a:lnTo>
                  <a:pt x="353005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720000" tIns="180000" rIns="720000" bIns="180000" rtlCol="0" anchor="ctr">
            <a:norm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C9A520-5378-9B4E-8339-B64C95529C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17679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FD15DB-01C7-D709-D187-2DE9F19BA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3185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4E01D-4F35-4FDC-B43E-0001791347B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84997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A7E8-5ADE-4D3C-A2F6-C14BCE10B03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2D524A6A-5B5C-B957-A847-06E13A5DC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3035803"/>
            <a:ext cx="2663825" cy="2993415"/>
          </a:xfrm>
          <a:custGeom>
            <a:avLst/>
            <a:gdLst>
              <a:gd name="connsiteX0" fmla="*/ 1332938 w 2663825"/>
              <a:gd name="connsiteY0" fmla="*/ 0 h 2993415"/>
              <a:gd name="connsiteX1" fmla="*/ 1332938 w 2663825"/>
              <a:gd name="connsiteY1" fmla="*/ 91 h 2993415"/>
              <a:gd name="connsiteX2" fmla="*/ 1648675 w 2663825"/>
              <a:gd name="connsiteY2" fmla="*/ 386627 h 2993415"/>
              <a:gd name="connsiteX3" fmla="*/ 1714063 w 2663825"/>
              <a:gd name="connsiteY3" fmla="*/ 393198 h 2993415"/>
              <a:gd name="connsiteX4" fmla="*/ 2663825 w 2663825"/>
              <a:gd name="connsiteY4" fmla="*/ 393198 h 2993415"/>
              <a:gd name="connsiteX5" fmla="*/ 2663824 w 2663825"/>
              <a:gd name="connsiteY5" fmla="*/ 2993415 h 2993415"/>
              <a:gd name="connsiteX6" fmla="*/ 0 w 2663825"/>
              <a:gd name="connsiteY6" fmla="*/ 2993414 h 2993415"/>
              <a:gd name="connsiteX7" fmla="*/ 0 w 2663825"/>
              <a:gd name="connsiteY7" fmla="*/ 393198 h 2993415"/>
              <a:gd name="connsiteX8" fmla="*/ 951797 w 2663825"/>
              <a:gd name="connsiteY8" fmla="*/ 393198 h 2993415"/>
              <a:gd name="connsiteX9" fmla="*/ 1017210 w 2663825"/>
              <a:gd name="connsiteY9" fmla="*/ 386617 h 2993415"/>
              <a:gd name="connsiteX10" fmla="*/ 1332938 w 2663825"/>
              <a:gd name="connsiteY10" fmla="*/ 0 h 299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2993415">
                <a:moveTo>
                  <a:pt x="1332938" y="0"/>
                </a:moveTo>
                <a:cubicBezTo>
                  <a:pt x="1332938" y="30"/>
                  <a:pt x="1332938" y="60"/>
                  <a:pt x="1332938" y="91"/>
                </a:cubicBezTo>
                <a:cubicBezTo>
                  <a:pt x="1332960" y="190776"/>
                  <a:pt x="1468504" y="349854"/>
                  <a:pt x="1648675" y="386627"/>
                </a:cubicBezTo>
                <a:lnTo>
                  <a:pt x="1714063" y="393198"/>
                </a:lnTo>
                <a:lnTo>
                  <a:pt x="2663825" y="393198"/>
                </a:lnTo>
                <a:lnTo>
                  <a:pt x="2663824" y="2993415"/>
                </a:lnTo>
                <a:lnTo>
                  <a:pt x="0" y="2993414"/>
                </a:lnTo>
                <a:lnTo>
                  <a:pt x="0" y="393198"/>
                </a:lnTo>
                <a:lnTo>
                  <a:pt x="951797" y="393198"/>
                </a:lnTo>
                <a:lnTo>
                  <a:pt x="1017210" y="386617"/>
                </a:lnTo>
                <a:cubicBezTo>
                  <a:pt x="1197396" y="349819"/>
                  <a:pt x="1332938" y="190707"/>
                  <a:pt x="13329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288000" tIns="1116000" rIns="288000" bIns="21600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CF4CBB6C-E2C6-1582-3A3D-819411485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3612" y="828785"/>
            <a:ext cx="2663825" cy="2990197"/>
          </a:xfrm>
          <a:custGeom>
            <a:avLst/>
            <a:gdLst>
              <a:gd name="connsiteX0" fmla="*/ 0 w 2663825"/>
              <a:gd name="connsiteY0" fmla="*/ 0 h 2990197"/>
              <a:gd name="connsiteX1" fmla="*/ 2663825 w 2663825"/>
              <a:gd name="connsiteY1" fmla="*/ 0 h 2990197"/>
              <a:gd name="connsiteX2" fmla="*/ 2663825 w 2663825"/>
              <a:gd name="connsiteY2" fmla="*/ 2600216 h 2990197"/>
              <a:gd name="connsiteX3" fmla="*/ 1701778 w 2663825"/>
              <a:gd name="connsiteY3" fmla="*/ 2600216 h 2990197"/>
              <a:gd name="connsiteX4" fmla="*/ 1668351 w 2663825"/>
              <a:gd name="connsiteY4" fmla="*/ 2603579 h 2990197"/>
              <a:gd name="connsiteX5" fmla="*/ 1352623 w 2663825"/>
              <a:gd name="connsiteY5" fmla="*/ 2990197 h 2990197"/>
              <a:gd name="connsiteX6" fmla="*/ 1352623 w 2663825"/>
              <a:gd name="connsiteY6" fmla="*/ 2990106 h 2990197"/>
              <a:gd name="connsiteX7" fmla="*/ 1036886 w 2663825"/>
              <a:gd name="connsiteY7" fmla="*/ 2603569 h 2990197"/>
              <a:gd name="connsiteX8" fmla="*/ 1003520 w 2663825"/>
              <a:gd name="connsiteY8" fmla="*/ 2600216 h 2990197"/>
              <a:gd name="connsiteX9" fmla="*/ 0 w 2663825"/>
              <a:gd name="connsiteY9" fmla="*/ 2600216 h 29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3825" h="2990197">
                <a:moveTo>
                  <a:pt x="0" y="0"/>
                </a:moveTo>
                <a:lnTo>
                  <a:pt x="2663825" y="0"/>
                </a:lnTo>
                <a:lnTo>
                  <a:pt x="2663825" y="2600216"/>
                </a:lnTo>
                <a:lnTo>
                  <a:pt x="1701778" y="2600216"/>
                </a:lnTo>
                <a:lnTo>
                  <a:pt x="1668351" y="2603579"/>
                </a:lnTo>
                <a:cubicBezTo>
                  <a:pt x="1488165" y="2640377"/>
                  <a:pt x="1352623" y="2799489"/>
                  <a:pt x="1352623" y="2990197"/>
                </a:cubicBezTo>
                <a:cubicBezTo>
                  <a:pt x="1352623" y="2990167"/>
                  <a:pt x="1352623" y="2990137"/>
                  <a:pt x="1352623" y="2990106"/>
                </a:cubicBezTo>
                <a:cubicBezTo>
                  <a:pt x="1352601" y="2799420"/>
                  <a:pt x="1217057" y="2640342"/>
                  <a:pt x="1036886" y="2603569"/>
                </a:cubicBezTo>
                <a:lnTo>
                  <a:pt x="1003520" y="2600216"/>
                </a:lnTo>
                <a:lnTo>
                  <a:pt x="0" y="26002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288000" tIns="504000" rIns="288000" bIns="720000" anchor="t">
            <a:no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8C97B4-EE1E-B4FB-F0CF-47E12BED12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7" y="825566"/>
            <a:ext cx="2663826" cy="2606653"/>
          </a:xfrm>
          <a:custGeom>
            <a:avLst/>
            <a:gdLst>
              <a:gd name="connsiteX0" fmla="*/ 0 w 2663826"/>
              <a:gd name="connsiteY0" fmla="*/ 0 h 2606653"/>
              <a:gd name="connsiteX1" fmla="*/ 2663826 w 2663826"/>
              <a:gd name="connsiteY1" fmla="*/ 0 h 2606653"/>
              <a:gd name="connsiteX2" fmla="*/ 2663826 w 2663826"/>
              <a:gd name="connsiteY2" fmla="*/ 2603427 h 2606653"/>
              <a:gd name="connsiteX3" fmla="*/ 1714064 w 2663826"/>
              <a:gd name="connsiteY3" fmla="*/ 2603427 h 2606653"/>
              <a:gd name="connsiteX4" fmla="*/ 1648676 w 2663826"/>
              <a:gd name="connsiteY4" fmla="*/ 2596840 h 2606653"/>
              <a:gd name="connsiteX5" fmla="*/ 1332939 w 2663826"/>
              <a:gd name="connsiteY5" fmla="*/ 2209347 h 2606653"/>
              <a:gd name="connsiteX6" fmla="*/ 1332939 w 2663826"/>
              <a:gd name="connsiteY6" fmla="*/ 2209256 h 2606653"/>
              <a:gd name="connsiteX7" fmla="*/ 1017211 w 2663826"/>
              <a:gd name="connsiteY7" fmla="*/ 2596830 h 2606653"/>
              <a:gd name="connsiteX8" fmla="*/ 951798 w 2663826"/>
              <a:gd name="connsiteY8" fmla="*/ 2603427 h 2606653"/>
              <a:gd name="connsiteX9" fmla="*/ 1 w 2663826"/>
              <a:gd name="connsiteY9" fmla="*/ 2603427 h 2606653"/>
              <a:gd name="connsiteX10" fmla="*/ 1 w 2663826"/>
              <a:gd name="connsiteY10" fmla="*/ 2606653 h 2606653"/>
              <a:gd name="connsiteX11" fmla="*/ 0 w 2663826"/>
              <a:gd name="connsiteY11" fmla="*/ 2606653 h 260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6653">
                <a:moveTo>
                  <a:pt x="0" y="0"/>
                </a:moveTo>
                <a:lnTo>
                  <a:pt x="2663826" y="0"/>
                </a:lnTo>
                <a:lnTo>
                  <a:pt x="2663826" y="2603427"/>
                </a:lnTo>
                <a:lnTo>
                  <a:pt x="1714064" y="2603427"/>
                </a:lnTo>
                <a:lnTo>
                  <a:pt x="1648676" y="2596840"/>
                </a:lnTo>
                <a:cubicBezTo>
                  <a:pt x="1468505" y="2559976"/>
                  <a:pt x="1332961" y="2400504"/>
                  <a:pt x="1332939" y="2209347"/>
                </a:cubicBezTo>
                <a:cubicBezTo>
                  <a:pt x="1332939" y="2209316"/>
                  <a:pt x="1332939" y="2209286"/>
                  <a:pt x="1332939" y="2209256"/>
                </a:cubicBezTo>
                <a:cubicBezTo>
                  <a:pt x="1332939" y="2400435"/>
                  <a:pt x="1197397" y="2559941"/>
                  <a:pt x="1017211" y="2596830"/>
                </a:cubicBezTo>
                <a:lnTo>
                  <a:pt x="951798" y="2603427"/>
                </a:lnTo>
                <a:lnTo>
                  <a:pt x="1" y="2603427"/>
                </a:lnTo>
                <a:lnTo>
                  <a:pt x="1" y="2606653"/>
                </a:lnTo>
                <a:lnTo>
                  <a:pt x="0" y="260665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288000" tIns="504000" rIns="288000" bIns="900000" rtlCol="0" anchor="t">
            <a:noAutofit/>
          </a:bodyPr>
          <a:lstStyle>
            <a:lvl1pPr>
              <a:defRPr lang="nl-NL" smtClean="0">
                <a:solidFill>
                  <a:schemeClr val="bg2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fr-FR"/>
            </a:lvl5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D9A091C-33B8-0D46-2A4E-217B2F23D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612" y="3425782"/>
            <a:ext cx="2663826" cy="2603434"/>
          </a:xfrm>
          <a:custGeom>
            <a:avLst/>
            <a:gdLst>
              <a:gd name="connsiteX0" fmla="*/ 2663825 w 2663826"/>
              <a:gd name="connsiteY0" fmla="*/ 0 h 2603434"/>
              <a:gd name="connsiteX1" fmla="*/ 2663826 w 2663826"/>
              <a:gd name="connsiteY1" fmla="*/ 0 h 2603434"/>
              <a:gd name="connsiteX2" fmla="*/ 2663826 w 2663826"/>
              <a:gd name="connsiteY2" fmla="*/ 2603434 h 2603434"/>
              <a:gd name="connsiteX3" fmla="*/ 0 w 2663826"/>
              <a:gd name="connsiteY3" fmla="*/ 2603434 h 2603434"/>
              <a:gd name="connsiteX4" fmla="*/ 0 w 2663826"/>
              <a:gd name="connsiteY4" fmla="*/ 3222 h 2603434"/>
              <a:gd name="connsiteX5" fmla="*/ 1003520 w 2663826"/>
              <a:gd name="connsiteY5" fmla="*/ 3222 h 2603434"/>
              <a:gd name="connsiteX6" fmla="*/ 1036886 w 2663826"/>
              <a:gd name="connsiteY6" fmla="*/ 6579 h 2603434"/>
              <a:gd name="connsiteX7" fmla="*/ 1352623 w 2663826"/>
              <a:gd name="connsiteY7" fmla="*/ 393595 h 2603434"/>
              <a:gd name="connsiteX8" fmla="*/ 1352623 w 2663826"/>
              <a:gd name="connsiteY8" fmla="*/ 393686 h 2603434"/>
              <a:gd name="connsiteX9" fmla="*/ 1668351 w 2663826"/>
              <a:gd name="connsiteY9" fmla="*/ 6589 h 2603434"/>
              <a:gd name="connsiteX10" fmla="*/ 1701778 w 2663826"/>
              <a:gd name="connsiteY10" fmla="*/ 3222 h 2603434"/>
              <a:gd name="connsiteX11" fmla="*/ 2663825 w 2663826"/>
              <a:gd name="connsiteY11" fmla="*/ 3222 h 26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3826" h="2603434">
                <a:moveTo>
                  <a:pt x="2663825" y="0"/>
                </a:moveTo>
                <a:lnTo>
                  <a:pt x="2663826" y="0"/>
                </a:lnTo>
                <a:lnTo>
                  <a:pt x="2663826" y="2603434"/>
                </a:lnTo>
                <a:lnTo>
                  <a:pt x="0" y="2603434"/>
                </a:lnTo>
                <a:lnTo>
                  <a:pt x="0" y="3222"/>
                </a:lnTo>
                <a:lnTo>
                  <a:pt x="1003520" y="3222"/>
                </a:lnTo>
                <a:lnTo>
                  <a:pt x="1036886" y="6579"/>
                </a:lnTo>
                <a:cubicBezTo>
                  <a:pt x="1217057" y="43398"/>
                  <a:pt x="1352601" y="202673"/>
                  <a:pt x="1352623" y="393595"/>
                </a:cubicBezTo>
                <a:cubicBezTo>
                  <a:pt x="1352623" y="393626"/>
                  <a:pt x="1352623" y="393656"/>
                  <a:pt x="1352623" y="393686"/>
                </a:cubicBezTo>
                <a:cubicBezTo>
                  <a:pt x="1352623" y="202742"/>
                  <a:pt x="1488165" y="43433"/>
                  <a:pt x="1668351" y="6589"/>
                </a:cubicBezTo>
                <a:lnTo>
                  <a:pt x="1701778" y="3222"/>
                </a:lnTo>
                <a:lnTo>
                  <a:pt x="2663825" y="322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88000" tIns="720000" rIns="288000" bIns="288000" rtlCol="0" anchor="t">
            <a:noAutofit/>
          </a:bodyPr>
          <a:lstStyle>
            <a:lvl1pPr>
              <a:defRPr lang="fr-FR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  <a:endParaRPr lang="fr-FR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A27E191-FD9B-BF53-0315-522EBF7DD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4562" y="1661020"/>
            <a:ext cx="4507649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2" name="Titel 4">
            <a:extLst>
              <a:ext uri="{FF2B5EF4-FFF2-40B4-BE49-F238E27FC236}">
                <a16:creationId xmlns:a16="http://schemas.microsoft.com/office/drawing/2014/main" id="{6544F774-AC9F-A4D2-DC48-33A107211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562" y="806728"/>
            <a:ext cx="4507649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82172414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C2F5-58DE-4996-822C-59F1F8AFADA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416FA606-3A80-3258-8593-8D2C5AA07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591" y="2131253"/>
            <a:ext cx="3914020" cy="1729939"/>
          </a:xfrm>
          <a:custGeom>
            <a:avLst/>
            <a:gdLst>
              <a:gd name="connsiteX0" fmla="*/ 0 w 3914020"/>
              <a:gd name="connsiteY0" fmla="*/ 0 h 1729939"/>
              <a:gd name="connsiteX1" fmla="*/ 3526959 w 3914020"/>
              <a:gd name="connsiteY1" fmla="*/ 0 h 1729939"/>
              <a:gd name="connsiteX2" fmla="*/ 3526959 w 3914020"/>
              <a:gd name="connsiteY2" fmla="*/ 513897 h 1729939"/>
              <a:gd name="connsiteX3" fmla="*/ 3550398 w 3914020"/>
              <a:gd name="connsiteY3" fmla="*/ 630222 h 1729939"/>
              <a:gd name="connsiteX4" fmla="*/ 3914020 w 3914020"/>
              <a:gd name="connsiteY4" fmla="*/ 871726 h 1729939"/>
              <a:gd name="connsiteX5" fmla="*/ 3913929 w 3914020"/>
              <a:gd name="connsiteY5" fmla="*/ 871726 h 1729939"/>
              <a:gd name="connsiteX6" fmla="*/ 3550376 w 3914020"/>
              <a:gd name="connsiteY6" fmla="*/ 1113244 h 1729939"/>
              <a:gd name="connsiteX7" fmla="*/ 3526959 w 3914020"/>
              <a:gd name="connsiteY7" fmla="*/ 1229534 h 1729939"/>
              <a:gd name="connsiteX8" fmla="*/ 3526959 w 3914020"/>
              <a:gd name="connsiteY8" fmla="*/ 1729939 h 1729939"/>
              <a:gd name="connsiteX9" fmla="*/ 0 w 3914020"/>
              <a:gd name="connsiteY9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4020" h="1729939">
                <a:moveTo>
                  <a:pt x="0" y="0"/>
                </a:moveTo>
                <a:lnTo>
                  <a:pt x="3526959" y="0"/>
                </a:lnTo>
                <a:lnTo>
                  <a:pt x="3526959" y="513897"/>
                </a:lnTo>
                <a:lnTo>
                  <a:pt x="3550398" y="630222"/>
                </a:lnTo>
                <a:cubicBezTo>
                  <a:pt x="3610306" y="772144"/>
                  <a:pt x="3750557" y="871726"/>
                  <a:pt x="3914020" y="871726"/>
                </a:cubicBezTo>
                <a:cubicBezTo>
                  <a:pt x="3913990" y="871726"/>
                  <a:pt x="3913960" y="871726"/>
                  <a:pt x="3913929" y="871726"/>
                </a:cubicBezTo>
                <a:cubicBezTo>
                  <a:pt x="3750485" y="871745"/>
                  <a:pt x="3610262" y="971331"/>
                  <a:pt x="3550376" y="1113244"/>
                </a:cubicBezTo>
                <a:lnTo>
                  <a:pt x="3526959" y="1229534"/>
                </a:lnTo>
                <a:lnTo>
                  <a:pt x="3526959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0BF3010-4244-8360-504A-CD6A3B0B3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551" y="2131253"/>
            <a:ext cx="3850967" cy="1729939"/>
          </a:xfrm>
          <a:custGeom>
            <a:avLst/>
            <a:gdLst>
              <a:gd name="connsiteX0" fmla="*/ 0 w 3850967"/>
              <a:gd name="connsiteY0" fmla="*/ 0 h 1729939"/>
              <a:gd name="connsiteX1" fmla="*/ 3478696 w 3850967"/>
              <a:gd name="connsiteY1" fmla="*/ 0 h 1729939"/>
              <a:gd name="connsiteX2" fmla="*/ 3478696 w 3850967"/>
              <a:gd name="connsiteY2" fmla="*/ 476307 h 1729939"/>
              <a:gd name="connsiteX3" fmla="*/ 3793798 w 3850967"/>
              <a:gd name="connsiteY3" fmla="*/ 863693 h 1729939"/>
              <a:gd name="connsiteX4" fmla="*/ 3850967 w 3850967"/>
              <a:gd name="connsiteY4" fmla="*/ 869467 h 1729939"/>
              <a:gd name="connsiteX5" fmla="*/ 3850967 w 3850967"/>
              <a:gd name="connsiteY5" fmla="*/ 873978 h 1729939"/>
              <a:gd name="connsiteX6" fmla="*/ 3793718 w 3850967"/>
              <a:gd name="connsiteY6" fmla="*/ 879768 h 1729939"/>
              <a:gd name="connsiteX7" fmla="*/ 3478696 w 3850967"/>
              <a:gd name="connsiteY7" fmla="*/ 1267146 h 1729939"/>
              <a:gd name="connsiteX8" fmla="*/ 3478696 w 3850967"/>
              <a:gd name="connsiteY8" fmla="*/ 1729939 h 1729939"/>
              <a:gd name="connsiteX9" fmla="*/ 0 w 3850967"/>
              <a:gd name="connsiteY9" fmla="*/ 1729939 h 1729939"/>
              <a:gd name="connsiteX10" fmla="*/ 0 w 3850967"/>
              <a:gd name="connsiteY10" fmla="*/ 1229534 h 1729939"/>
              <a:gd name="connsiteX11" fmla="*/ 23417 w 3850967"/>
              <a:gd name="connsiteY11" fmla="*/ 1113244 h 1729939"/>
              <a:gd name="connsiteX12" fmla="*/ 386970 w 3850967"/>
              <a:gd name="connsiteY12" fmla="*/ 871726 h 1729939"/>
              <a:gd name="connsiteX13" fmla="*/ 387061 w 3850967"/>
              <a:gd name="connsiteY13" fmla="*/ 871726 h 1729939"/>
              <a:gd name="connsiteX14" fmla="*/ 23439 w 3850967"/>
              <a:gd name="connsiteY14" fmla="*/ 630222 h 1729939"/>
              <a:gd name="connsiteX15" fmla="*/ 0 w 3850967"/>
              <a:gd name="connsiteY15" fmla="*/ 513897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0967" h="1729939">
                <a:moveTo>
                  <a:pt x="0" y="0"/>
                </a:moveTo>
                <a:lnTo>
                  <a:pt x="3478696" y="0"/>
                </a:lnTo>
                <a:lnTo>
                  <a:pt x="3478696" y="476307"/>
                </a:lnTo>
                <a:cubicBezTo>
                  <a:pt x="3478696" y="667393"/>
                  <a:pt x="3613970" y="826821"/>
                  <a:pt x="3793798" y="863693"/>
                </a:cubicBezTo>
                <a:lnTo>
                  <a:pt x="3850967" y="869467"/>
                </a:lnTo>
                <a:lnTo>
                  <a:pt x="3850967" y="873978"/>
                </a:lnTo>
                <a:lnTo>
                  <a:pt x="3793718" y="879768"/>
                </a:lnTo>
                <a:cubicBezTo>
                  <a:pt x="3613914" y="916655"/>
                  <a:pt x="3478674" y="1076080"/>
                  <a:pt x="3478696" y="1267146"/>
                </a:cubicBezTo>
                <a:lnTo>
                  <a:pt x="3478696" y="1729939"/>
                </a:lnTo>
                <a:lnTo>
                  <a:pt x="0" y="1729939"/>
                </a:lnTo>
                <a:lnTo>
                  <a:pt x="0" y="1229534"/>
                </a:lnTo>
                <a:lnTo>
                  <a:pt x="23417" y="1113244"/>
                </a:lnTo>
                <a:cubicBezTo>
                  <a:pt x="83303" y="971331"/>
                  <a:pt x="223526" y="871745"/>
                  <a:pt x="386970" y="871726"/>
                </a:cubicBezTo>
                <a:cubicBezTo>
                  <a:pt x="387001" y="871726"/>
                  <a:pt x="387031" y="871726"/>
                  <a:pt x="387061" y="871726"/>
                </a:cubicBezTo>
                <a:cubicBezTo>
                  <a:pt x="223598" y="871726"/>
                  <a:pt x="83347" y="772144"/>
                  <a:pt x="23439" y="630222"/>
                </a:cubicBezTo>
                <a:lnTo>
                  <a:pt x="0" y="5138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AE6EDAA6-B98A-3ECD-E94F-0F1842E80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733" y="2129196"/>
            <a:ext cx="3471520" cy="2123318"/>
          </a:xfrm>
          <a:custGeom>
            <a:avLst/>
            <a:gdLst>
              <a:gd name="connsiteX0" fmla="*/ 0 w 3471520"/>
              <a:gd name="connsiteY0" fmla="*/ 0 h 2123318"/>
              <a:gd name="connsiteX1" fmla="*/ 3471520 w 3471520"/>
              <a:gd name="connsiteY1" fmla="*/ 0 h 2123318"/>
              <a:gd name="connsiteX2" fmla="*/ 3471520 w 3471520"/>
              <a:gd name="connsiteY2" fmla="*/ 1729939 h 2123318"/>
              <a:gd name="connsiteX3" fmla="*/ 2129019 w 3471520"/>
              <a:gd name="connsiteY3" fmla="*/ 1729939 h 2123318"/>
              <a:gd name="connsiteX4" fmla="*/ 2062031 w 3471520"/>
              <a:gd name="connsiteY4" fmla="*/ 1736700 h 2123318"/>
              <a:gd name="connsiteX5" fmla="*/ 1747307 w 3471520"/>
              <a:gd name="connsiteY5" fmla="*/ 2123318 h 2123318"/>
              <a:gd name="connsiteX6" fmla="*/ 1747307 w 3471520"/>
              <a:gd name="connsiteY6" fmla="*/ 2123227 h 2123318"/>
              <a:gd name="connsiteX7" fmla="*/ 1432574 w 3471520"/>
              <a:gd name="connsiteY7" fmla="*/ 1736690 h 2123318"/>
              <a:gd name="connsiteX8" fmla="*/ 1365607 w 3471520"/>
              <a:gd name="connsiteY8" fmla="*/ 1729939 h 2123318"/>
              <a:gd name="connsiteX9" fmla="*/ 3514 w 3471520"/>
              <a:gd name="connsiteY9" fmla="*/ 1729939 h 2123318"/>
              <a:gd name="connsiteX10" fmla="*/ 3514 w 3471520"/>
              <a:gd name="connsiteY10" fmla="*/ 1269203 h 2123318"/>
              <a:gd name="connsiteX11" fmla="*/ 398058 w 3471520"/>
              <a:gd name="connsiteY11" fmla="*/ 873783 h 2123318"/>
              <a:gd name="connsiteX12" fmla="*/ 398149 w 3471520"/>
              <a:gd name="connsiteY12" fmla="*/ 873783 h 2123318"/>
              <a:gd name="connsiteX13" fmla="*/ 3514 w 3471520"/>
              <a:gd name="connsiteY13" fmla="*/ 478364 h 2123318"/>
              <a:gd name="connsiteX14" fmla="*/ 3514 w 3471520"/>
              <a:gd name="connsiteY14" fmla="*/ 2057 h 2123318"/>
              <a:gd name="connsiteX15" fmla="*/ 0 w 3471520"/>
              <a:gd name="connsiteY15" fmla="*/ 2057 h 212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1520" h="2123318">
                <a:moveTo>
                  <a:pt x="0" y="0"/>
                </a:moveTo>
                <a:lnTo>
                  <a:pt x="3471520" y="0"/>
                </a:lnTo>
                <a:lnTo>
                  <a:pt x="3471520" y="1729939"/>
                </a:lnTo>
                <a:lnTo>
                  <a:pt x="2129019" y="1729939"/>
                </a:lnTo>
                <a:lnTo>
                  <a:pt x="2062031" y="1736700"/>
                </a:lnTo>
                <a:cubicBezTo>
                  <a:pt x="1882418" y="1773499"/>
                  <a:pt x="1747307" y="1932611"/>
                  <a:pt x="1747307" y="2123318"/>
                </a:cubicBezTo>
                <a:cubicBezTo>
                  <a:pt x="1747307" y="2123288"/>
                  <a:pt x="1747307" y="2123258"/>
                  <a:pt x="1747307" y="2123227"/>
                </a:cubicBezTo>
                <a:cubicBezTo>
                  <a:pt x="1747284" y="1932541"/>
                  <a:pt x="1612171" y="1773464"/>
                  <a:pt x="1432574" y="1736690"/>
                </a:cubicBezTo>
                <a:lnTo>
                  <a:pt x="1365607" y="1729939"/>
                </a:lnTo>
                <a:lnTo>
                  <a:pt x="3514" y="1729939"/>
                </a:lnTo>
                <a:lnTo>
                  <a:pt x="3514" y="1269203"/>
                </a:lnTo>
                <a:cubicBezTo>
                  <a:pt x="3489" y="1050842"/>
                  <a:pt x="180132" y="873808"/>
                  <a:pt x="398058" y="873783"/>
                </a:cubicBezTo>
                <a:cubicBezTo>
                  <a:pt x="398089" y="873783"/>
                  <a:pt x="398119" y="873783"/>
                  <a:pt x="398149" y="873783"/>
                </a:cubicBezTo>
                <a:cubicBezTo>
                  <a:pt x="180198" y="873783"/>
                  <a:pt x="3514" y="696748"/>
                  <a:pt x="3514" y="478364"/>
                </a:cubicBezTo>
                <a:lnTo>
                  <a:pt x="3514" y="2057"/>
                </a:lnTo>
                <a:lnTo>
                  <a:pt x="0" y="2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0" rIns="720000" bIns="432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C01CDD3D-B8EF-4ABF-4161-63B9086250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5438" y="3861192"/>
            <a:ext cx="3854815" cy="1729940"/>
          </a:xfrm>
          <a:custGeom>
            <a:avLst/>
            <a:gdLst>
              <a:gd name="connsiteX0" fmla="*/ 387328 w 3854815"/>
              <a:gd name="connsiteY0" fmla="*/ 0 h 1729940"/>
              <a:gd name="connsiteX1" fmla="*/ 1769306 w 3854815"/>
              <a:gd name="connsiteY1" fmla="*/ 0 h 1729940"/>
              <a:gd name="connsiteX2" fmla="*/ 1815869 w 3854815"/>
              <a:gd name="connsiteY2" fmla="*/ 4694 h 1729940"/>
              <a:gd name="connsiteX3" fmla="*/ 2130602 w 3854815"/>
              <a:gd name="connsiteY3" fmla="*/ 391231 h 1729940"/>
              <a:gd name="connsiteX4" fmla="*/ 2130602 w 3854815"/>
              <a:gd name="connsiteY4" fmla="*/ 391322 h 1729940"/>
              <a:gd name="connsiteX5" fmla="*/ 2445326 w 3854815"/>
              <a:gd name="connsiteY5" fmla="*/ 4704 h 1729940"/>
              <a:gd name="connsiteX6" fmla="*/ 2491933 w 3854815"/>
              <a:gd name="connsiteY6" fmla="*/ 0 h 1729940"/>
              <a:gd name="connsiteX7" fmla="*/ 3854815 w 3854815"/>
              <a:gd name="connsiteY7" fmla="*/ 0 h 1729940"/>
              <a:gd name="connsiteX8" fmla="*/ 3854815 w 3854815"/>
              <a:gd name="connsiteY8" fmla="*/ 1729940 h 1729940"/>
              <a:gd name="connsiteX9" fmla="*/ 387328 w 3854815"/>
              <a:gd name="connsiteY9" fmla="*/ 1729940 h 1729940"/>
              <a:gd name="connsiteX10" fmla="*/ 387328 w 3854815"/>
              <a:gd name="connsiteY10" fmla="*/ 1230882 h 1729940"/>
              <a:gd name="connsiteX11" fmla="*/ 363622 w 3854815"/>
              <a:gd name="connsiteY11" fmla="*/ 1113231 h 1729940"/>
              <a:gd name="connsiteX12" fmla="*/ 0 w 3854815"/>
              <a:gd name="connsiteY12" fmla="*/ 871727 h 1729940"/>
              <a:gd name="connsiteX13" fmla="*/ 91 w 3854815"/>
              <a:gd name="connsiteY13" fmla="*/ 871727 h 1729940"/>
              <a:gd name="connsiteX14" fmla="*/ 363644 w 3854815"/>
              <a:gd name="connsiteY14" fmla="*/ 630209 h 1729940"/>
              <a:gd name="connsiteX15" fmla="*/ 387328 w 3854815"/>
              <a:gd name="connsiteY15" fmla="*/ 512594 h 17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4815" h="1729940">
                <a:moveTo>
                  <a:pt x="387328" y="0"/>
                </a:moveTo>
                <a:lnTo>
                  <a:pt x="1769306" y="0"/>
                </a:lnTo>
                <a:lnTo>
                  <a:pt x="1815869" y="4694"/>
                </a:lnTo>
                <a:cubicBezTo>
                  <a:pt x="1995466" y="41468"/>
                  <a:pt x="2130579" y="200545"/>
                  <a:pt x="2130602" y="391231"/>
                </a:cubicBezTo>
                <a:cubicBezTo>
                  <a:pt x="2130602" y="391262"/>
                  <a:pt x="2130602" y="391292"/>
                  <a:pt x="2130602" y="391322"/>
                </a:cubicBezTo>
                <a:cubicBezTo>
                  <a:pt x="2130602" y="200615"/>
                  <a:pt x="2265713" y="41503"/>
                  <a:pt x="2445326" y="4704"/>
                </a:cubicBezTo>
                <a:lnTo>
                  <a:pt x="2491933" y="0"/>
                </a:lnTo>
                <a:lnTo>
                  <a:pt x="3854815" y="0"/>
                </a:lnTo>
                <a:lnTo>
                  <a:pt x="3854815" y="1729940"/>
                </a:lnTo>
                <a:lnTo>
                  <a:pt x="387328" y="1729940"/>
                </a:lnTo>
                <a:lnTo>
                  <a:pt x="387328" y="1230882"/>
                </a:lnTo>
                <a:lnTo>
                  <a:pt x="363622" y="1113231"/>
                </a:lnTo>
                <a:cubicBezTo>
                  <a:pt x="303714" y="971309"/>
                  <a:pt x="163463" y="871727"/>
                  <a:pt x="0" y="871727"/>
                </a:cubicBezTo>
                <a:cubicBezTo>
                  <a:pt x="30" y="871727"/>
                  <a:pt x="60" y="871727"/>
                  <a:pt x="91" y="871727"/>
                </a:cubicBezTo>
                <a:cubicBezTo>
                  <a:pt x="163535" y="871708"/>
                  <a:pt x="303758" y="772122"/>
                  <a:pt x="363644" y="630209"/>
                </a:cubicBezTo>
                <a:lnTo>
                  <a:pt x="387328" y="51259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16000" rIns="720000" anchor="ctr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A5588DA-F88D-F2B8-6F88-2A119D7DCC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4630" y="3861194"/>
            <a:ext cx="3868136" cy="1729939"/>
          </a:xfrm>
          <a:custGeom>
            <a:avLst/>
            <a:gdLst>
              <a:gd name="connsiteX0" fmla="*/ 391743 w 3868136"/>
              <a:gd name="connsiteY0" fmla="*/ 0 h 1729939"/>
              <a:gd name="connsiteX1" fmla="*/ 3868136 w 3868136"/>
              <a:gd name="connsiteY1" fmla="*/ 0 h 1729939"/>
              <a:gd name="connsiteX2" fmla="*/ 3868136 w 3868136"/>
              <a:gd name="connsiteY2" fmla="*/ 512593 h 1729939"/>
              <a:gd name="connsiteX3" fmla="*/ 3844452 w 3868136"/>
              <a:gd name="connsiteY3" fmla="*/ 630208 h 1729939"/>
              <a:gd name="connsiteX4" fmla="*/ 3480899 w 3868136"/>
              <a:gd name="connsiteY4" fmla="*/ 871726 h 1729939"/>
              <a:gd name="connsiteX5" fmla="*/ 3480808 w 3868136"/>
              <a:gd name="connsiteY5" fmla="*/ 871726 h 1729939"/>
              <a:gd name="connsiteX6" fmla="*/ 3844430 w 3868136"/>
              <a:gd name="connsiteY6" fmla="*/ 1113230 h 1729939"/>
              <a:gd name="connsiteX7" fmla="*/ 3868136 w 3868136"/>
              <a:gd name="connsiteY7" fmla="*/ 1230881 h 1729939"/>
              <a:gd name="connsiteX8" fmla="*/ 3868136 w 3868136"/>
              <a:gd name="connsiteY8" fmla="*/ 1729939 h 1729939"/>
              <a:gd name="connsiteX9" fmla="*/ 391743 w 3868136"/>
              <a:gd name="connsiteY9" fmla="*/ 1729939 h 1729939"/>
              <a:gd name="connsiteX10" fmla="*/ 391743 w 3868136"/>
              <a:gd name="connsiteY10" fmla="*/ 1252792 h 1729939"/>
              <a:gd name="connsiteX11" fmla="*/ 363622 w 3868136"/>
              <a:gd name="connsiteY11" fmla="*/ 1113230 h 1729939"/>
              <a:gd name="connsiteX12" fmla="*/ 0 w 3868136"/>
              <a:gd name="connsiteY12" fmla="*/ 871726 h 1729939"/>
              <a:gd name="connsiteX13" fmla="*/ 91 w 3868136"/>
              <a:gd name="connsiteY13" fmla="*/ 871726 h 1729939"/>
              <a:gd name="connsiteX14" fmla="*/ 363644 w 3868136"/>
              <a:gd name="connsiteY14" fmla="*/ 630208 h 1729939"/>
              <a:gd name="connsiteX15" fmla="*/ 391743 w 3868136"/>
              <a:gd name="connsiteY15" fmla="*/ 490668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8136" h="1729939">
                <a:moveTo>
                  <a:pt x="391743" y="0"/>
                </a:moveTo>
                <a:lnTo>
                  <a:pt x="3868136" y="0"/>
                </a:lnTo>
                <a:lnTo>
                  <a:pt x="3868136" y="512593"/>
                </a:lnTo>
                <a:lnTo>
                  <a:pt x="3844452" y="630208"/>
                </a:lnTo>
                <a:cubicBezTo>
                  <a:pt x="3784566" y="772121"/>
                  <a:pt x="3644343" y="871707"/>
                  <a:pt x="3480899" y="871726"/>
                </a:cubicBezTo>
                <a:cubicBezTo>
                  <a:pt x="3480868" y="871726"/>
                  <a:pt x="3480838" y="871726"/>
                  <a:pt x="3480808" y="871726"/>
                </a:cubicBezTo>
                <a:cubicBezTo>
                  <a:pt x="3644271" y="871726"/>
                  <a:pt x="3784522" y="971308"/>
                  <a:pt x="3844430" y="1113230"/>
                </a:cubicBezTo>
                <a:lnTo>
                  <a:pt x="3868136" y="1230881"/>
                </a:lnTo>
                <a:lnTo>
                  <a:pt x="3868136" y="1729939"/>
                </a:lnTo>
                <a:lnTo>
                  <a:pt x="391743" y="1729939"/>
                </a:lnTo>
                <a:lnTo>
                  <a:pt x="391743" y="1252792"/>
                </a:lnTo>
                <a:lnTo>
                  <a:pt x="363622" y="1113230"/>
                </a:lnTo>
                <a:cubicBezTo>
                  <a:pt x="303714" y="971308"/>
                  <a:pt x="163463" y="871726"/>
                  <a:pt x="0" y="871726"/>
                </a:cubicBezTo>
                <a:cubicBezTo>
                  <a:pt x="30" y="871726"/>
                  <a:pt x="60" y="871726"/>
                  <a:pt x="91" y="871726"/>
                </a:cubicBezTo>
                <a:cubicBezTo>
                  <a:pt x="163536" y="871707"/>
                  <a:pt x="303758" y="772121"/>
                  <a:pt x="363644" y="630208"/>
                </a:cubicBezTo>
                <a:lnTo>
                  <a:pt x="391743" y="4906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1116000" tIns="46800" rIns="72000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2FCC416-3AF9-A4F9-506E-B65076B60F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998" y="3861193"/>
            <a:ext cx="3527376" cy="1729939"/>
          </a:xfrm>
          <a:custGeom>
            <a:avLst/>
            <a:gdLst>
              <a:gd name="connsiteX0" fmla="*/ 0 w 3527376"/>
              <a:gd name="connsiteY0" fmla="*/ 0 h 1729939"/>
              <a:gd name="connsiteX1" fmla="*/ 3527376 w 3527376"/>
              <a:gd name="connsiteY1" fmla="*/ 0 h 1729939"/>
              <a:gd name="connsiteX2" fmla="*/ 3527376 w 3527376"/>
              <a:gd name="connsiteY2" fmla="*/ 1 h 1729939"/>
              <a:gd name="connsiteX3" fmla="*/ 3527375 w 3527376"/>
              <a:gd name="connsiteY3" fmla="*/ 1 h 1729939"/>
              <a:gd name="connsiteX4" fmla="*/ 3527375 w 3527376"/>
              <a:gd name="connsiteY4" fmla="*/ 490669 h 1729939"/>
              <a:gd name="connsiteX5" fmla="*/ 3499276 w 3527376"/>
              <a:gd name="connsiteY5" fmla="*/ 630209 h 1729939"/>
              <a:gd name="connsiteX6" fmla="*/ 3135723 w 3527376"/>
              <a:gd name="connsiteY6" fmla="*/ 871727 h 1729939"/>
              <a:gd name="connsiteX7" fmla="*/ 3135632 w 3527376"/>
              <a:gd name="connsiteY7" fmla="*/ 871727 h 1729939"/>
              <a:gd name="connsiteX8" fmla="*/ 3499254 w 3527376"/>
              <a:gd name="connsiteY8" fmla="*/ 1113231 h 1729939"/>
              <a:gd name="connsiteX9" fmla="*/ 3527375 w 3527376"/>
              <a:gd name="connsiteY9" fmla="*/ 1252793 h 1729939"/>
              <a:gd name="connsiteX10" fmla="*/ 3527375 w 3527376"/>
              <a:gd name="connsiteY10" fmla="*/ 1729939 h 1729939"/>
              <a:gd name="connsiteX11" fmla="*/ 0 w 3527376"/>
              <a:gd name="connsiteY11" fmla="*/ 1729939 h 17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7376" h="1729939">
                <a:moveTo>
                  <a:pt x="0" y="0"/>
                </a:moveTo>
                <a:lnTo>
                  <a:pt x="3527376" y="0"/>
                </a:lnTo>
                <a:lnTo>
                  <a:pt x="3527376" y="1"/>
                </a:lnTo>
                <a:lnTo>
                  <a:pt x="3527375" y="1"/>
                </a:lnTo>
                <a:lnTo>
                  <a:pt x="3527375" y="490669"/>
                </a:lnTo>
                <a:lnTo>
                  <a:pt x="3499276" y="630209"/>
                </a:lnTo>
                <a:cubicBezTo>
                  <a:pt x="3439390" y="772122"/>
                  <a:pt x="3299168" y="871708"/>
                  <a:pt x="3135723" y="871727"/>
                </a:cubicBezTo>
                <a:cubicBezTo>
                  <a:pt x="3135692" y="871727"/>
                  <a:pt x="3135662" y="871727"/>
                  <a:pt x="3135632" y="871727"/>
                </a:cubicBezTo>
                <a:cubicBezTo>
                  <a:pt x="3299095" y="871727"/>
                  <a:pt x="3439346" y="971309"/>
                  <a:pt x="3499254" y="1113231"/>
                </a:cubicBezTo>
                <a:lnTo>
                  <a:pt x="3527375" y="1252793"/>
                </a:lnTo>
                <a:lnTo>
                  <a:pt x="3527375" y="1729939"/>
                </a:lnTo>
                <a:lnTo>
                  <a:pt x="0" y="17299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720000" rIns="720000" anchor="ctr"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9D91C9-2525-32FD-97A0-6FD63E64B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0998399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x Tekst Cre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42F4-E46F-49F1-91C8-A5618536CDF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4CE054B-FE89-68C5-5902-7FB84D790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37764"/>
            <a:ext cx="3913735" cy="2592388"/>
          </a:xfrm>
          <a:custGeom>
            <a:avLst/>
            <a:gdLst>
              <a:gd name="connsiteX0" fmla="*/ 0 w 3913735"/>
              <a:gd name="connsiteY0" fmla="*/ 0 h 2592388"/>
              <a:gd name="connsiteX1" fmla="*/ 3529012 w 3913735"/>
              <a:gd name="connsiteY1" fmla="*/ 0 h 2592388"/>
              <a:gd name="connsiteX2" fmla="*/ 3529012 w 3913735"/>
              <a:gd name="connsiteY2" fmla="*/ 998935 h 2592388"/>
              <a:gd name="connsiteX3" fmla="*/ 3550113 w 3913735"/>
              <a:gd name="connsiteY3" fmla="*/ 1067044 h 2592388"/>
              <a:gd name="connsiteX4" fmla="*/ 3913735 w 3913735"/>
              <a:gd name="connsiteY4" fmla="*/ 1308548 h 2592388"/>
              <a:gd name="connsiteX5" fmla="*/ 3913644 w 3913735"/>
              <a:gd name="connsiteY5" fmla="*/ 1308548 h 2592388"/>
              <a:gd name="connsiteX6" fmla="*/ 3550091 w 3913735"/>
              <a:gd name="connsiteY6" fmla="*/ 1550066 h 2592388"/>
              <a:gd name="connsiteX7" fmla="*/ 3529012 w 3913735"/>
              <a:gd name="connsiteY7" fmla="*/ 1618135 h 2592388"/>
              <a:gd name="connsiteX8" fmla="*/ 3529012 w 3913735"/>
              <a:gd name="connsiteY8" fmla="*/ 2592388 h 2592388"/>
              <a:gd name="connsiteX9" fmla="*/ 0 w 3913735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3735" h="2592388">
                <a:moveTo>
                  <a:pt x="0" y="0"/>
                </a:moveTo>
                <a:lnTo>
                  <a:pt x="3529012" y="0"/>
                </a:lnTo>
                <a:lnTo>
                  <a:pt x="3529012" y="998935"/>
                </a:lnTo>
                <a:lnTo>
                  <a:pt x="3550113" y="1067044"/>
                </a:lnTo>
                <a:cubicBezTo>
                  <a:pt x="3610021" y="1208966"/>
                  <a:pt x="3750272" y="1308548"/>
                  <a:pt x="3913735" y="1308548"/>
                </a:cubicBezTo>
                <a:cubicBezTo>
                  <a:pt x="3913705" y="1308548"/>
                  <a:pt x="3913675" y="1308548"/>
                  <a:pt x="3913644" y="1308548"/>
                </a:cubicBezTo>
                <a:cubicBezTo>
                  <a:pt x="3750200" y="1308567"/>
                  <a:pt x="3609977" y="1408153"/>
                  <a:pt x="3550091" y="1550066"/>
                </a:cubicBezTo>
                <a:lnTo>
                  <a:pt x="3529012" y="1618135"/>
                </a:lnTo>
                <a:lnTo>
                  <a:pt x="3529012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180000" rIns="900000" bIns="18000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0C2841F2-737B-B040-D7CE-7B45E3E3A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429000"/>
            <a:ext cx="3528884" cy="2592388"/>
          </a:xfrm>
          <a:custGeom>
            <a:avLst/>
            <a:gdLst>
              <a:gd name="connsiteX0" fmla="*/ 0 w 3528884"/>
              <a:gd name="connsiteY0" fmla="*/ 0 h 2592388"/>
              <a:gd name="connsiteX1" fmla="*/ 3528884 w 3528884"/>
              <a:gd name="connsiteY1" fmla="*/ 0 h 2592388"/>
              <a:gd name="connsiteX2" fmla="*/ 3528884 w 3528884"/>
              <a:gd name="connsiteY2" fmla="*/ 993004 h 2592388"/>
              <a:gd name="connsiteX3" fmla="*/ 3509798 w 3528884"/>
              <a:gd name="connsiteY3" fmla="*/ 1054446 h 2592388"/>
              <a:gd name="connsiteX4" fmla="*/ 3145108 w 3528884"/>
              <a:gd name="connsiteY4" fmla="*/ 1295964 h 2592388"/>
              <a:gd name="connsiteX5" fmla="*/ 3145017 w 3528884"/>
              <a:gd name="connsiteY5" fmla="*/ 1295964 h 2592388"/>
              <a:gd name="connsiteX6" fmla="*/ 3509776 w 3528884"/>
              <a:gd name="connsiteY6" fmla="*/ 1537468 h 2592388"/>
              <a:gd name="connsiteX7" fmla="*/ 3528884 w 3528884"/>
              <a:gd name="connsiteY7" fmla="*/ 1598954 h 2592388"/>
              <a:gd name="connsiteX8" fmla="*/ 3528884 w 3528884"/>
              <a:gd name="connsiteY8" fmla="*/ 2592388 h 2592388"/>
              <a:gd name="connsiteX9" fmla="*/ 0 w 3528884"/>
              <a:gd name="connsiteY9" fmla="*/ 2592388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884" h="2592388">
                <a:moveTo>
                  <a:pt x="0" y="0"/>
                </a:moveTo>
                <a:lnTo>
                  <a:pt x="3528884" y="0"/>
                </a:lnTo>
                <a:lnTo>
                  <a:pt x="3528884" y="993004"/>
                </a:lnTo>
                <a:lnTo>
                  <a:pt x="3509798" y="1054446"/>
                </a:lnTo>
                <a:cubicBezTo>
                  <a:pt x="3449724" y="1196359"/>
                  <a:pt x="3309063" y="1295946"/>
                  <a:pt x="3145108" y="1295964"/>
                </a:cubicBezTo>
                <a:cubicBezTo>
                  <a:pt x="3145077" y="1295964"/>
                  <a:pt x="3145047" y="1295964"/>
                  <a:pt x="3145017" y="1295964"/>
                </a:cubicBezTo>
                <a:cubicBezTo>
                  <a:pt x="3308991" y="1295964"/>
                  <a:pt x="3449680" y="1395546"/>
                  <a:pt x="3509776" y="1537468"/>
                </a:cubicBezTo>
                <a:lnTo>
                  <a:pt x="3528884" y="1598954"/>
                </a:lnTo>
                <a:lnTo>
                  <a:pt x="3528884" y="2592388"/>
                </a:lnTo>
                <a:lnTo>
                  <a:pt x="0" y="2592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720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32C0EEC-49AD-058B-5011-F552DE1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4631" y="3429000"/>
            <a:ext cx="3875169" cy="2592388"/>
          </a:xfrm>
          <a:custGeom>
            <a:avLst/>
            <a:gdLst>
              <a:gd name="connsiteX0" fmla="*/ 382671 w 3875169"/>
              <a:gd name="connsiteY0" fmla="*/ 0 h 2592388"/>
              <a:gd name="connsiteX1" fmla="*/ 3875169 w 3875169"/>
              <a:gd name="connsiteY1" fmla="*/ 0 h 2592388"/>
              <a:gd name="connsiteX2" fmla="*/ 3875169 w 3875169"/>
              <a:gd name="connsiteY2" fmla="*/ 920964 h 2592388"/>
              <a:gd name="connsiteX3" fmla="*/ 3869213 w 3875169"/>
              <a:gd name="connsiteY3" fmla="*/ 980227 h 2592388"/>
              <a:gd name="connsiteX4" fmla="*/ 3482677 w 3875169"/>
              <a:gd name="connsiteY4" fmla="*/ 1295964 h 2592388"/>
              <a:gd name="connsiteX5" fmla="*/ 3482586 w 3875169"/>
              <a:gd name="connsiteY5" fmla="*/ 1295964 h 2592388"/>
              <a:gd name="connsiteX6" fmla="*/ 3869203 w 3875169"/>
              <a:gd name="connsiteY6" fmla="*/ 1611692 h 2592388"/>
              <a:gd name="connsiteX7" fmla="*/ 3875169 w 3875169"/>
              <a:gd name="connsiteY7" fmla="*/ 1670987 h 2592388"/>
              <a:gd name="connsiteX8" fmla="*/ 3875169 w 3875169"/>
              <a:gd name="connsiteY8" fmla="*/ 2592388 h 2592388"/>
              <a:gd name="connsiteX9" fmla="*/ 382671 w 3875169"/>
              <a:gd name="connsiteY9" fmla="*/ 2592388 h 2592388"/>
              <a:gd name="connsiteX10" fmla="*/ 382671 w 3875169"/>
              <a:gd name="connsiteY10" fmla="*/ 1598954 h 2592388"/>
              <a:gd name="connsiteX11" fmla="*/ 363622 w 3875169"/>
              <a:gd name="connsiteY11" fmla="*/ 1537468 h 2592388"/>
              <a:gd name="connsiteX12" fmla="*/ 0 w 3875169"/>
              <a:gd name="connsiteY12" fmla="*/ 1295964 h 2592388"/>
              <a:gd name="connsiteX13" fmla="*/ 91 w 3875169"/>
              <a:gd name="connsiteY13" fmla="*/ 1295964 h 2592388"/>
              <a:gd name="connsiteX14" fmla="*/ 363644 w 3875169"/>
              <a:gd name="connsiteY14" fmla="*/ 1054446 h 2592388"/>
              <a:gd name="connsiteX15" fmla="*/ 382671 w 3875169"/>
              <a:gd name="connsiteY15" fmla="*/ 99300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169" h="2592388">
                <a:moveTo>
                  <a:pt x="382671" y="0"/>
                </a:moveTo>
                <a:lnTo>
                  <a:pt x="3875169" y="0"/>
                </a:lnTo>
                <a:lnTo>
                  <a:pt x="3875169" y="920964"/>
                </a:lnTo>
                <a:lnTo>
                  <a:pt x="3869213" y="980227"/>
                </a:lnTo>
                <a:cubicBezTo>
                  <a:pt x="3832440" y="1160398"/>
                  <a:pt x="3673362" y="1295942"/>
                  <a:pt x="3482677" y="1295964"/>
                </a:cubicBezTo>
                <a:cubicBezTo>
                  <a:pt x="3482646" y="1295964"/>
                  <a:pt x="3482616" y="1295964"/>
                  <a:pt x="3482586" y="1295964"/>
                </a:cubicBezTo>
                <a:cubicBezTo>
                  <a:pt x="3673293" y="1295964"/>
                  <a:pt x="3832405" y="1431507"/>
                  <a:pt x="3869203" y="1611692"/>
                </a:cubicBezTo>
                <a:lnTo>
                  <a:pt x="3875169" y="1670987"/>
                </a:lnTo>
                <a:lnTo>
                  <a:pt x="3875169" y="2592388"/>
                </a:lnTo>
                <a:lnTo>
                  <a:pt x="382671" y="2592388"/>
                </a:lnTo>
                <a:lnTo>
                  <a:pt x="382671" y="1598954"/>
                </a:lnTo>
                <a:lnTo>
                  <a:pt x="363622" y="1537468"/>
                </a:lnTo>
                <a:cubicBezTo>
                  <a:pt x="303714" y="1395546"/>
                  <a:pt x="163463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63535" y="1295946"/>
                  <a:pt x="303758" y="1196359"/>
                  <a:pt x="363644" y="1054446"/>
                </a:cubicBezTo>
                <a:lnTo>
                  <a:pt x="382671" y="9930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936000" tIns="180000" rIns="720000" bIns="180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45F141FF-34AE-3E9F-7E05-30EBFB611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7216" y="3429000"/>
            <a:ext cx="3860070" cy="2592388"/>
          </a:xfrm>
          <a:custGeom>
            <a:avLst/>
            <a:gdLst>
              <a:gd name="connsiteX0" fmla="*/ 392583 w 3860070"/>
              <a:gd name="connsiteY0" fmla="*/ 0 h 2592388"/>
              <a:gd name="connsiteX1" fmla="*/ 392586 w 3860070"/>
              <a:gd name="connsiteY1" fmla="*/ 0 h 2592388"/>
              <a:gd name="connsiteX2" fmla="*/ 392586 w 3860070"/>
              <a:gd name="connsiteY2" fmla="*/ 1152 h 2592388"/>
              <a:gd name="connsiteX3" fmla="*/ 1758899 w 3860070"/>
              <a:gd name="connsiteY3" fmla="*/ 1152 h 2592388"/>
              <a:gd name="connsiteX4" fmla="*/ 1814625 w 3860070"/>
              <a:gd name="connsiteY4" fmla="*/ 6752 h 2592388"/>
              <a:gd name="connsiteX5" fmla="*/ 2130362 w 3860070"/>
              <a:gd name="connsiteY5" fmla="*/ 393289 h 2592388"/>
              <a:gd name="connsiteX6" fmla="*/ 2130362 w 3860070"/>
              <a:gd name="connsiteY6" fmla="*/ 393380 h 2592388"/>
              <a:gd name="connsiteX7" fmla="*/ 2446089 w 3860070"/>
              <a:gd name="connsiteY7" fmla="*/ 6762 h 2592388"/>
              <a:gd name="connsiteX8" fmla="*/ 2501851 w 3860070"/>
              <a:gd name="connsiteY8" fmla="*/ 1152 h 2592388"/>
              <a:gd name="connsiteX9" fmla="*/ 3860070 w 3860070"/>
              <a:gd name="connsiteY9" fmla="*/ 1152 h 2592388"/>
              <a:gd name="connsiteX10" fmla="*/ 3860070 w 3860070"/>
              <a:gd name="connsiteY10" fmla="*/ 2592388 h 2592388"/>
              <a:gd name="connsiteX11" fmla="*/ 392583 w 3860070"/>
              <a:gd name="connsiteY11" fmla="*/ 2592388 h 2592388"/>
              <a:gd name="connsiteX12" fmla="*/ 392583 w 3860070"/>
              <a:gd name="connsiteY12" fmla="*/ 1670987 h 2592388"/>
              <a:gd name="connsiteX13" fmla="*/ 386617 w 3860070"/>
              <a:gd name="connsiteY13" fmla="*/ 1611692 h 2592388"/>
              <a:gd name="connsiteX14" fmla="*/ 0 w 3860070"/>
              <a:gd name="connsiteY14" fmla="*/ 1295964 h 2592388"/>
              <a:gd name="connsiteX15" fmla="*/ 91 w 3860070"/>
              <a:gd name="connsiteY15" fmla="*/ 1295964 h 2592388"/>
              <a:gd name="connsiteX16" fmla="*/ 386627 w 3860070"/>
              <a:gd name="connsiteY16" fmla="*/ 980227 h 2592388"/>
              <a:gd name="connsiteX17" fmla="*/ 392583 w 3860070"/>
              <a:gd name="connsiteY17" fmla="*/ 920964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0070" h="2592388">
                <a:moveTo>
                  <a:pt x="392583" y="0"/>
                </a:moveTo>
                <a:lnTo>
                  <a:pt x="392586" y="0"/>
                </a:lnTo>
                <a:lnTo>
                  <a:pt x="392586" y="1152"/>
                </a:lnTo>
                <a:lnTo>
                  <a:pt x="1758899" y="1152"/>
                </a:lnTo>
                <a:lnTo>
                  <a:pt x="1814625" y="6752"/>
                </a:lnTo>
                <a:cubicBezTo>
                  <a:pt x="1994795" y="43525"/>
                  <a:pt x="2130339" y="202603"/>
                  <a:pt x="2130362" y="393289"/>
                </a:cubicBezTo>
                <a:cubicBezTo>
                  <a:pt x="2130362" y="393320"/>
                  <a:pt x="2130362" y="393350"/>
                  <a:pt x="2130362" y="393380"/>
                </a:cubicBezTo>
                <a:cubicBezTo>
                  <a:pt x="2130362" y="202673"/>
                  <a:pt x="2265904" y="43560"/>
                  <a:pt x="2446089" y="6762"/>
                </a:cubicBezTo>
                <a:lnTo>
                  <a:pt x="2501851" y="1152"/>
                </a:lnTo>
                <a:lnTo>
                  <a:pt x="3860070" y="1152"/>
                </a:lnTo>
                <a:lnTo>
                  <a:pt x="3860070" y="2592388"/>
                </a:lnTo>
                <a:lnTo>
                  <a:pt x="392583" y="2592388"/>
                </a:lnTo>
                <a:lnTo>
                  <a:pt x="392583" y="1670987"/>
                </a:lnTo>
                <a:lnTo>
                  <a:pt x="386617" y="1611692"/>
                </a:lnTo>
                <a:cubicBezTo>
                  <a:pt x="349819" y="1431507"/>
                  <a:pt x="190707" y="1295964"/>
                  <a:pt x="0" y="1295964"/>
                </a:cubicBezTo>
                <a:cubicBezTo>
                  <a:pt x="30" y="1295964"/>
                  <a:pt x="60" y="1295964"/>
                  <a:pt x="91" y="1295964"/>
                </a:cubicBezTo>
                <a:cubicBezTo>
                  <a:pt x="190776" y="1295942"/>
                  <a:pt x="349854" y="1160398"/>
                  <a:pt x="386627" y="980227"/>
                </a:cubicBezTo>
                <a:lnTo>
                  <a:pt x="392583" y="92096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36000" tIns="180000" rIns="720000" bIns="18000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0698813C-33AD-2E3B-84FB-B9534B4153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9803" y="837764"/>
            <a:ext cx="3467485" cy="2984616"/>
          </a:xfrm>
          <a:custGeom>
            <a:avLst/>
            <a:gdLst>
              <a:gd name="connsiteX0" fmla="*/ 0 w 3467485"/>
              <a:gd name="connsiteY0" fmla="*/ 0 h 2984616"/>
              <a:gd name="connsiteX1" fmla="*/ 3467485 w 3467485"/>
              <a:gd name="connsiteY1" fmla="*/ 0 h 2984616"/>
              <a:gd name="connsiteX2" fmla="*/ 3467485 w 3467485"/>
              <a:gd name="connsiteY2" fmla="*/ 2592388 h 2984616"/>
              <a:gd name="connsiteX3" fmla="*/ 2109265 w 3467485"/>
              <a:gd name="connsiteY3" fmla="*/ 2592388 h 2984616"/>
              <a:gd name="connsiteX4" fmla="*/ 2053503 w 3467485"/>
              <a:gd name="connsiteY4" fmla="*/ 2597998 h 2984616"/>
              <a:gd name="connsiteX5" fmla="*/ 1737776 w 3467485"/>
              <a:gd name="connsiteY5" fmla="*/ 2984616 h 2984616"/>
              <a:gd name="connsiteX6" fmla="*/ 1737776 w 3467485"/>
              <a:gd name="connsiteY6" fmla="*/ 2984525 h 2984616"/>
              <a:gd name="connsiteX7" fmla="*/ 1422039 w 3467485"/>
              <a:gd name="connsiteY7" fmla="*/ 2597988 h 2984616"/>
              <a:gd name="connsiteX8" fmla="*/ 1366313 w 3467485"/>
              <a:gd name="connsiteY8" fmla="*/ 2592388 h 2984616"/>
              <a:gd name="connsiteX9" fmla="*/ 0 w 3467485"/>
              <a:gd name="connsiteY9" fmla="*/ 2592388 h 2984616"/>
              <a:gd name="connsiteX10" fmla="*/ 0 w 3467485"/>
              <a:gd name="connsiteY10" fmla="*/ 1703958 h 2984616"/>
              <a:gd name="connsiteX11" fmla="*/ 8007 w 3467485"/>
              <a:gd name="connsiteY11" fmla="*/ 1624285 h 2984616"/>
              <a:gd name="connsiteX12" fmla="*/ 394543 w 3467485"/>
              <a:gd name="connsiteY12" fmla="*/ 1308548 h 2984616"/>
              <a:gd name="connsiteX13" fmla="*/ 394634 w 3467485"/>
              <a:gd name="connsiteY13" fmla="*/ 1308548 h 2984616"/>
              <a:gd name="connsiteX14" fmla="*/ 8017 w 3467485"/>
              <a:gd name="connsiteY14" fmla="*/ 992820 h 2984616"/>
              <a:gd name="connsiteX15" fmla="*/ 0 w 3467485"/>
              <a:gd name="connsiteY15" fmla="*/ 913139 h 29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7485" h="2984616">
                <a:moveTo>
                  <a:pt x="0" y="0"/>
                </a:moveTo>
                <a:lnTo>
                  <a:pt x="3467485" y="0"/>
                </a:lnTo>
                <a:lnTo>
                  <a:pt x="3467485" y="2592388"/>
                </a:lnTo>
                <a:lnTo>
                  <a:pt x="2109265" y="2592388"/>
                </a:lnTo>
                <a:lnTo>
                  <a:pt x="2053503" y="2597998"/>
                </a:lnTo>
                <a:cubicBezTo>
                  <a:pt x="1873318" y="2634796"/>
                  <a:pt x="1737776" y="2793909"/>
                  <a:pt x="1737776" y="2984616"/>
                </a:cubicBezTo>
                <a:cubicBezTo>
                  <a:pt x="1737776" y="2984586"/>
                  <a:pt x="1737776" y="2984556"/>
                  <a:pt x="1737776" y="2984525"/>
                </a:cubicBezTo>
                <a:cubicBezTo>
                  <a:pt x="1737753" y="2793839"/>
                  <a:pt x="1602209" y="2634761"/>
                  <a:pt x="1422039" y="2597988"/>
                </a:cubicBezTo>
                <a:lnTo>
                  <a:pt x="1366313" y="2592388"/>
                </a:lnTo>
                <a:lnTo>
                  <a:pt x="0" y="2592388"/>
                </a:lnTo>
                <a:lnTo>
                  <a:pt x="0" y="1703958"/>
                </a:lnTo>
                <a:lnTo>
                  <a:pt x="8007" y="1624285"/>
                </a:lnTo>
                <a:cubicBezTo>
                  <a:pt x="44780" y="1444114"/>
                  <a:pt x="203858" y="1308570"/>
                  <a:pt x="394543" y="1308548"/>
                </a:cubicBezTo>
                <a:cubicBezTo>
                  <a:pt x="394574" y="1308548"/>
                  <a:pt x="394604" y="1308548"/>
                  <a:pt x="394634" y="1308548"/>
                </a:cubicBezTo>
                <a:cubicBezTo>
                  <a:pt x="203927" y="1308548"/>
                  <a:pt x="44815" y="1173006"/>
                  <a:pt x="8017" y="992820"/>
                </a:cubicBezTo>
                <a:lnTo>
                  <a:pt x="0" y="91313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tIns="180000" rIns="720000" bIns="576000" anchor="ctr">
            <a:normAutofit/>
          </a:bodyPr>
          <a:lstStyle/>
          <a:p>
            <a:pPr lvl="0"/>
            <a:r>
              <a:rPr lang="nl-NL"/>
              <a:t>Tekst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A3875AB-C68F-99CB-8E7B-8A3BF0119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214" y="837764"/>
            <a:ext cx="3877223" cy="2592388"/>
          </a:xfrm>
          <a:custGeom>
            <a:avLst/>
            <a:gdLst>
              <a:gd name="connsiteX0" fmla="*/ 0 w 3877223"/>
              <a:gd name="connsiteY0" fmla="*/ 0 h 2592388"/>
              <a:gd name="connsiteX1" fmla="*/ 3482589 w 3877223"/>
              <a:gd name="connsiteY1" fmla="*/ 0 h 2592388"/>
              <a:gd name="connsiteX2" fmla="*/ 3482589 w 3877223"/>
              <a:gd name="connsiteY2" fmla="*/ 913139 h 2592388"/>
              <a:gd name="connsiteX3" fmla="*/ 3490606 w 3877223"/>
              <a:gd name="connsiteY3" fmla="*/ 992820 h 2592388"/>
              <a:gd name="connsiteX4" fmla="*/ 3877223 w 3877223"/>
              <a:gd name="connsiteY4" fmla="*/ 1308548 h 2592388"/>
              <a:gd name="connsiteX5" fmla="*/ 3877132 w 3877223"/>
              <a:gd name="connsiteY5" fmla="*/ 1308548 h 2592388"/>
              <a:gd name="connsiteX6" fmla="*/ 3490596 w 3877223"/>
              <a:gd name="connsiteY6" fmla="*/ 1624285 h 2592388"/>
              <a:gd name="connsiteX7" fmla="*/ 3482589 w 3877223"/>
              <a:gd name="connsiteY7" fmla="*/ 1703958 h 2592388"/>
              <a:gd name="connsiteX8" fmla="*/ 3482589 w 3877223"/>
              <a:gd name="connsiteY8" fmla="*/ 2592388 h 2592388"/>
              <a:gd name="connsiteX9" fmla="*/ 0 w 3877223"/>
              <a:gd name="connsiteY9" fmla="*/ 2592388 h 2592388"/>
              <a:gd name="connsiteX10" fmla="*/ 0 w 3877223"/>
              <a:gd name="connsiteY10" fmla="*/ 1618135 h 2592388"/>
              <a:gd name="connsiteX11" fmla="*/ 21079 w 3877223"/>
              <a:gd name="connsiteY11" fmla="*/ 1550066 h 2592388"/>
              <a:gd name="connsiteX12" fmla="*/ 384632 w 3877223"/>
              <a:gd name="connsiteY12" fmla="*/ 1308548 h 2592388"/>
              <a:gd name="connsiteX13" fmla="*/ 384723 w 3877223"/>
              <a:gd name="connsiteY13" fmla="*/ 1308548 h 2592388"/>
              <a:gd name="connsiteX14" fmla="*/ 21101 w 3877223"/>
              <a:gd name="connsiteY14" fmla="*/ 1067044 h 2592388"/>
              <a:gd name="connsiteX15" fmla="*/ 0 w 3877223"/>
              <a:gd name="connsiteY15" fmla="*/ 998935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7223" h="2592388">
                <a:moveTo>
                  <a:pt x="0" y="0"/>
                </a:moveTo>
                <a:lnTo>
                  <a:pt x="3482589" y="0"/>
                </a:lnTo>
                <a:lnTo>
                  <a:pt x="3482589" y="913139"/>
                </a:lnTo>
                <a:lnTo>
                  <a:pt x="3490606" y="992820"/>
                </a:lnTo>
                <a:cubicBezTo>
                  <a:pt x="3527404" y="1173006"/>
                  <a:pt x="3686516" y="1308548"/>
                  <a:pt x="3877223" y="1308548"/>
                </a:cubicBezTo>
                <a:cubicBezTo>
                  <a:pt x="3877193" y="1308548"/>
                  <a:pt x="3877163" y="1308548"/>
                  <a:pt x="3877132" y="1308548"/>
                </a:cubicBezTo>
                <a:cubicBezTo>
                  <a:pt x="3686447" y="1308570"/>
                  <a:pt x="3527369" y="1444114"/>
                  <a:pt x="3490596" y="1624285"/>
                </a:cubicBezTo>
                <a:lnTo>
                  <a:pt x="3482589" y="1703958"/>
                </a:lnTo>
                <a:lnTo>
                  <a:pt x="3482589" y="2592388"/>
                </a:lnTo>
                <a:lnTo>
                  <a:pt x="0" y="2592388"/>
                </a:lnTo>
                <a:lnTo>
                  <a:pt x="0" y="1618135"/>
                </a:lnTo>
                <a:lnTo>
                  <a:pt x="21079" y="1550066"/>
                </a:lnTo>
                <a:cubicBezTo>
                  <a:pt x="80965" y="1408153"/>
                  <a:pt x="221188" y="1308567"/>
                  <a:pt x="384632" y="1308548"/>
                </a:cubicBezTo>
                <a:cubicBezTo>
                  <a:pt x="384663" y="1308548"/>
                  <a:pt x="384693" y="1308548"/>
                  <a:pt x="384723" y="1308548"/>
                </a:cubicBezTo>
                <a:cubicBezTo>
                  <a:pt x="221260" y="1308548"/>
                  <a:pt x="81009" y="1208966"/>
                  <a:pt x="21101" y="1067044"/>
                </a:cubicBezTo>
                <a:lnTo>
                  <a:pt x="0" y="9989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540000" tIns="180000" rIns="936000" bIns="18000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47610943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237A-BC69-4F7C-BB9D-9640EF5038E8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D8BE682-A23E-6441-4F80-4B2B1564B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6728"/>
            <a:ext cx="10515601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3094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EA14-1416-4156-B619-FAC7F481A56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820DBFEE-2EEC-2A73-78A4-8CC32DD61C30}"/>
              </a:ext>
            </a:extLst>
          </p:cNvPr>
          <p:cNvSpPr/>
          <p:nvPr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5">
            <a:extLst>
              <a:ext uri="{FF2B5EF4-FFF2-40B4-BE49-F238E27FC236}">
                <a16:creationId xmlns:a16="http://schemas.microsoft.com/office/drawing/2014/main" id="{77E18577-CAB1-1361-017E-7D32833CD1E0}"/>
              </a:ext>
            </a:extLst>
          </p:cNvPr>
          <p:cNvSpPr/>
          <p:nvPr userDrawn="1"/>
        </p:nvSpPr>
        <p:spPr>
          <a:xfrm>
            <a:off x="361585" y="360954"/>
            <a:ext cx="635903" cy="449101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7776201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1E2F-FC62-42E5-9690-147BA097C18A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045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!! Indien je hand-outs afdrukt… geef vooraf de voettekst in via Invoegen › Tekst › Koptekst en voettekst › tab “Notities en hand-outs”</a:t>
            </a:r>
            <a:br>
              <a:rPr lang="nl-NL"/>
            </a:br>
            <a:r>
              <a:rPr lang="nl-NL"/>
              <a:t>(verwijder dit </a:t>
            </a:r>
            <a:r>
              <a:rPr lang="nl-NL" err="1"/>
              <a:t>tekstvak</a:t>
            </a:r>
            <a:r>
              <a:rPr lang="nl-NL"/>
              <a:t> als je het niet meer nodig hebt) 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7722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D7F9E88E-5632-4B41-9640-306C220A8AE9}" type="datetime1">
              <a:rPr lang="nl-BE" smtClean="0"/>
              <a:t>24/04/2026</a:t>
            </a:fld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860645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!! Indien je hand-outs afdrukt… geef vooraf de voettekst in via Invoegen › Tekst › Koptekst en voettekst › tab “Notities en hand-outs” (verwijder dit </a:t>
            </a:r>
            <a:r>
              <a:rPr lang="nl-NL" err="1"/>
              <a:t>tekstvak</a:t>
            </a:r>
            <a:r>
              <a:rPr lang="nl-NL"/>
              <a:t> als je het niet meer nodig hebt) 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6401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6F7AB947-59D8-4381-A4EF-62C3774DAB58}" type="datetime1">
              <a:rPr lang="nl-BE" smtClean="0"/>
              <a:t>24/04/2026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2502421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9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2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27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9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386225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2BA3-1A59-4106-AB0B-121C907F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52538-1FF6-4A48-B824-17232198D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7F7F-BD98-45A3-9CB5-738FC09F8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BE2456B-919F-4C28-B6F2-477203DFD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03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titel eenvoudig">
  <p:cSld name="Hoofdstuktitel eenvoudig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387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677100" y="796000"/>
            <a:ext cx="5747200" cy="19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4800" i="0" u="none" strike="noStrike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677100" y="2663467"/>
            <a:ext cx="59768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Font typeface="Calibri"/>
              <a:buNone/>
              <a:defRPr sz="200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01" y="288001"/>
            <a:ext cx="1848751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16649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_rechte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83612"/>
            <a:ext cx="10512427" cy="1174797"/>
          </a:xfrm>
        </p:spPr>
        <p:txBody>
          <a:bodyPr>
            <a:normAutofit/>
          </a:bodyPr>
          <a:lstStyle>
            <a:lvl1pPr marL="0" indent="0" algn="l" defTabSz="914354" rtl="0" eaLnBrk="1" latinLnBrk="0" hangingPunct="1">
              <a:buFontTx/>
              <a:buNone/>
              <a:defRPr lang="nl-NL" sz="3600" b="1" kern="1200" dirty="0" smtClean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4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 hier om een hoofdtitel toe te voegen</a:t>
            </a:r>
            <a:endParaRPr lang="nl-BE"/>
          </a:p>
        </p:txBody>
      </p:sp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AC8800A1-9F07-4BC4-9148-EA8040EB3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702535"/>
            <a:ext cx="10512427" cy="427062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136271803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788848" y="2376000"/>
            <a:ext cx="104656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marR="0" lvl="0" indent="-44872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4872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10893939" y="6356351"/>
            <a:ext cx="10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2"/>
          </p:nvPr>
        </p:nvSpPr>
        <p:spPr>
          <a:xfrm>
            <a:off x="972000" y="1458809"/>
            <a:ext cx="44404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500"/>
              <a:buNone/>
              <a:defRPr sz="1200"/>
            </a:lvl1pPr>
            <a:lvl2pPr lvl="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72000" y="-12"/>
            <a:ext cx="46412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0" y="0"/>
            <a:ext cx="387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01" y="288001"/>
            <a:ext cx="1848751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503854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 marL="342899" marR="0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1pPr>
            <a:lvl2pPr marL="783771" marR="0" indent="-326572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3pPr>
            <a:lvl4pPr marL="1737361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5pPr>
          </a:lstStyle>
          <a:p>
            <a:pPr marL="342899" marR="0" lvl="0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899" marR="0" lvl="1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899" marR="0" lvl="2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899" marR="0" lvl="3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899" marR="0" lvl="4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9" name="Title Placeholder 7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2" name="Shape 5"/>
          <p:cNvSpPr>
            <a:spLocks noGrp="1"/>
          </p:cNvSpPr>
          <p:nvPr>
            <p:ph type="sldNum" sz="quarter" idx="4"/>
          </p:nvPr>
        </p:nvSpPr>
        <p:spPr>
          <a:xfrm>
            <a:off x="10694406" y="6558839"/>
            <a:ext cx="90991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3" name="Date Placeholder 2"/>
          <p:cNvSpPr>
            <a:spLocks noGrp="1"/>
          </p:cNvSpPr>
          <p:nvPr>
            <p:ph type="dt" sz="quarter" idx="2"/>
          </p:nvPr>
        </p:nvSpPr>
        <p:spPr>
          <a:xfrm>
            <a:off x="8079573" y="6603111"/>
            <a:ext cx="352474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376A0BB8-8291-468A-AB4A-A6511D915627}" type="datetime1">
              <a:rPr lang="nl-BE" smtClean="0"/>
              <a:t>24/04/2026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9100929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4FD4-E6A4-4432-A06F-6D1CA05BC85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7614976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!! Indien je hand-outs afdrukt… geef vooraf de voettekst in via Invoegen › Tekst › Koptekst en voettekst › tab “Notities en hand-outs”</a:t>
            </a:r>
            <a:br>
              <a:rPr lang="nl-NL"/>
            </a:br>
            <a:r>
              <a:rPr lang="nl-NL"/>
              <a:t>(verwijder dit </a:t>
            </a:r>
            <a:r>
              <a:rPr lang="nl-NL" err="1"/>
              <a:t>tekstvak</a:t>
            </a:r>
            <a:r>
              <a:rPr lang="nl-NL"/>
              <a:t> als je het niet meer nodig hebt) 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7722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63BF3B02-1D93-4400-B2CE-409C4B2529D8}" type="datetime4">
              <a:rPr lang="nl-BE" smtClean="0"/>
              <a:t>24 april 2026</a:t>
            </a:fld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10712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!! Indien je hand-outs afdrukt… geef vooraf de voettekst in via Invoegen › Tekst › Koptekst en voettekst › tab “Notities en hand-outs” (verwijder dit </a:t>
            </a:r>
            <a:r>
              <a:rPr lang="nl-NL" err="1"/>
              <a:t>tekstvak</a:t>
            </a:r>
            <a:r>
              <a:rPr lang="nl-NL"/>
              <a:t> als je het niet meer nodig hebt) 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6401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C0EB51D0-625B-40DE-BA97-01F5048291C9}" type="datetime4">
              <a:rPr lang="nl-BE" smtClean="0"/>
              <a:t>24 april 2026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2620923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9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2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27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9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1068492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2BA3-1A59-4106-AB0B-121C907F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52538-1FF6-4A48-B824-17232198D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7F7F-BD98-45A3-9CB5-738FC09F8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BE2456B-919F-4C28-B6F2-477203DFD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16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_rechte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83612"/>
            <a:ext cx="10512427" cy="1174797"/>
          </a:xfrm>
        </p:spPr>
        <p:txBody>
          <a:bodyPr>
            <a:normAutofit/>
          </a:bodyPr>
          <a:lstStyle>
            <a:lvl1pPr marL="0" indent="0" algn="l" defTabSz="914354" rtl="0" eaLnBrk="1" latinLnBrk="0" hangingPunct="1">
              <a:buFontTx/>
              <a:buNone/>
              <a:defRPr lang="nl-NL" sz="3600" b="1" kern="1200" dirty="0" smtClean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4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 hier om een hoofdtitel toe te voegen</a:t>
            </a:r>
            <a:endParaRPr lang="nl-BE"/>
          </a:p>
        </p:txBody>
      </p:sp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AC8800A1-9F07-4BC4-9148-EA8040EB3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702535"/>
            <a:ext cx="10512427" cy="427062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56185134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788848" y="2376000"/>
            <a:ext cx="104656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marR="0" lvl="0" indent="-44872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4872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10893939" y="6356351"/>
            <a:ext cx="10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2"/>
          </p:nvPr>
        </p:nvSpPr>
        <p:spPr>
          <a:xfrm>
            <a:off x="972000" y="1458809"/>
            <a:ext cx="44404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500"/>
              <a:buNone/>
              <a:defRPr sz="1200"/>
            </a:lvl1pPr>
            <a:lvl2pPr lvl="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72000" y="-12"/>
            <a:ext cx="46412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0" y="0"/>
            <a:ext cx="387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01" y="288001"/>
            <a:ext cx="1848751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8522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788848" y="2376000"/>
            <a:ext cx="104656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marR="0" lvl="0" indent="-44872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4872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10893939" y="6356351"/>
            <a:ext cx="10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2"/>
          </p:nvPr>
        </p:nvSpPr>
        <p:spPr>
          <a:xfrm>
            <a:off x="972000" y="1458809"/>
            <a:ext cx="44404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500"/>
              <a:buNone/>
              <a:defRPr sz="1200"/>
            </a:lvl1pPr>
            <a:lvl2pPr lvl="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72000" y="-12"/>
            <a:ext cx="46412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0" y="0"/>
            <a:ext cx="387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01" y="288001"/>
            <a:ext cx="1848751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3507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 marL="342899" marR="0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1pPr>
            <a:lvl2pPr marL="783771" marR="0" indent="-326572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3pPr>
            <a:lvl4pPr marL="1737361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 b="0" i="0">
                <a:latin typeface="Flanders Art Sans" charset="0"/>
                <a:ea typeface="Flanders Art Sans" charset="0"/>
                <a:cs typeface="Flanders Art Sans" charset="0"/>
              </a:defRPr>
            </a:lvl5pPr>
          </a:lstStyle>
          <a:p>
            <a:pPr marL="342899" marR="0" lvl="0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899" marR="0" lvl="1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899" marR="0" lvl="2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899" marR="0" lvl="3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899" marR="0" lvl="4" indent="-342899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9" name="Title Placeholder 7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2" name="Shape 5"/>
          <p:cNvSpPr>
            <a:spLocks noGrp="1"/>
          </p:cNvSpPr>
          <p:nvPr>
            <p:ph type="sldNum" sz="quarter" idx="4"/>
          </p:nvPr>
        </p:nvSpPr>
        <p:spPr>
          <a:xfrm>
            <a:off x="10694406" y="6558839"/>
            <a:ext cx="90991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3" name="Date Placeholder 2"/>
          <p:cNvSpPr>
            <a:spLocks noGrp="1"/>
          </p:cNvSpPr>
          <p:nvPr>
            <p:ph type="dt" sz="quarter" idx="2"/>
          </p:nvPr>
        </p:nvSpPr>
        <p:spPr>
          <a:xfrm>
            <a:off x="8079573" y="6603111"/>
            <a:ext cx="352474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BF415B66-BF51-4972-819E-6E18353EB769}" type="datetimeFigureOut">
              <a:rPr lang="nl-BE" smtClean="0"/>
              <a:pPr/>
              <a:t>24/04/2026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621864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2743-71B3-488A-A92A-8B09BB11DFF9}" type="datetime1">
              <a:rPr lang="fr-FR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Stad Gent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39085114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84000" y="286527"/>
            <a:ext cx="11404800" cy="6265500"/>
            <a:chOff x="288000" y="288000"/>
            <a:chExt cx="8553600" cy="6265500"/>
          </a:xfrm>
        </p:grpSpPr>
        <p:sp>
          <p:nvSpPr>
            <p:cNvPr id="18" name="Google Shape;18;p3"/>
            <p:cNvSpPr/>
            <p:nvPr/>
          </p:nvSpPr>
          <p:spPr>
            <a:xfrm>
              <a:off x="288000" y="288000"/>
              <a:ext cx="6768000" cy="62655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7056000" y="288000"/>
              <a:ext cx="1785600" cy="6264000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3072000" y="2520003"/>
            <a:ext cx="7122800" cy="1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5467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072000" y="4174703"/>
            <a:ext cx="7139600" cy="10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1392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00"/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rgbClr val="9B9B9B"/>
              </a:buClr>
              <a:buSzPts val="1100"/>
              <a:buFont typeface="Arial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72001" y="6044105"/>
            <a:ext cx="63644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733"/>
            </a:lvl1pPr>
            <a:lvl2pPr marL="1219170" lvl="1" indent="-38945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rgbClr val="9B9B9B"/>
              </a:buClr>
              <a:buSzPts val="1000"/>
              <a:buChar char="•"/>
              <a:defRPr/>
            </a:lvl2pPr>
            <a:lvl3pPr marL="1828754" lvl="2" indent="-39792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2438339" lvl="3" indent="-38945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839773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en Inhoud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038139"/>
      </p:ext>
    </p:extLst>
  </p:cSld>
  <p:clrMapOvr>
    <a:masterClrMapping/>
  </p:clrMapOvr>
  <p:transition spd="med"/>
  <p:hf sldNum="0" hdr="0" ftr="0" dt="0"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17D65A-58B9-41D7-9197-22407B0E65BC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3890953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101472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4449600" cy="4232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714559" y="1789202"/>
            <a:ext cx="4449600" cy="4232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25C2524-4740-4157-8167-35B87ED801F3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474116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Kies 'Invoegen › Koptekst en voettekst' deze voettekst aan te passen.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676800" y="759600"/>
            <a:ext cx="108384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A69F03D-75F1-49C2-A7A5-895484E0DCED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372438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F3BE76C-2819-4B13-BDA4-DC85A1E67A68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16880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6526601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873600" y="0"/>
            <a:ext cx="53184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683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en Inhoud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119395"/>
      </p:ext>
    </p:extLst>
  </p:cSld>
  <p:clrMapOvr>
    <a:masterClrMapping/>
  </p:clrMapOvr>
  <p:transition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1900800"/>
            <a:ext cx="10838711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300956" y="1900800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91511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76800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300956" y="3996609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DEDCD25-FC3A-4443-AE97-0FA21963CF0B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054175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912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012800" y="3996609"/>
            <a:ext cx="38784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1900800"/>
            <a:ext cx="3624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8F54BD9-D9A6-4C1D-BF05-19FF8826E3FA}" type="datetime4">
              <a:rPr lang="nl-BE" smtClean="0"/>
              <a:t>24 april 2026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640502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F6989B40-2FF8-448C-B902-C85C4D815457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8250375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612535" y="2757601"/>
            <a:ext cx="49296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0DC96DE0-6A28-4FE3-A3D6-9BD4B3CD60D1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579159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B6087A7-EEEC-4013-92E6-4F4C7277CA96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071757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39916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tscher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916832"/>
            <a:ext cx="8673600" cy="1445568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4800" b="1" baseline="0">
                <a:solidFill>
                  <a:schemeClr val="accent6"/>
                </a:solidFill>
              </a:defRPr>
            </a:lvl1pPr>
          </a:lstStyle>
          <a:p>
            <a:r>
              <a:rPr lang="nl-BE"/>
              <a:t>Klik hier om je slotgroet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998197" y="3945600"/>
            <a:ext cx="8672935" cy="1306800"/>
          </a:xfrm>
        </p:spPr>
        <p:txBody>
          <a:bodyPr>
            <a:norm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000" b="0">
                <a:solidFill>
                  <a:schemeClr val="accent6"/>
                </a:solidFill>
              </a:defRPr>
            </a:lvl1pPr>
          </a:lstStyle>
          <a:p>
            <a:r>
              <a:rPr lang="nl-BE"/>
              <a:t>Voornaam en familienaam</a:t>
            </a:r>
            <a:br>
              <a:rPr lang="nl-BE"/>
            </a:br>
            <a:r>
              <a:rPr lang="nl-BE"/>
              <a:t>Functie</a:t>
            </a:r>
            <a:br>
              <a:rPr lang="nl-BE"/>
            </a:br>
            <a:r>
              <a:rPr lang="nl-BE"/>
              <a:t>E-mailadres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998195" y="6139049"/>
            <a:ext cx="8673600" cy="300831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l-NL" sz="1700" b="0" smtClean="0">
                <a:solidFill>
                  <a:schemeClr val="accent6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BE"/>
            </a:lvl5pPr>
          </a:lstStyle>
          <a:p>
            <a:pPr marL="0" lv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nl-NL"/>
              <a:t>Herhaal hier de titel van je schermpresentatie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8236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g_rechte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83612"/>
            <a:ext cx="10512427" cy="1174797"/>
          </a:xfrm>
        </p:spPr>
        <p:txBody>
          <a:bodyPr>
            <a:normAutofit/>
          </a:bodyPr>
          <a:lstStyle>
            <a:lvl1pPr marL="0" indent="0" algn="l" defTabSz="914354" rtl="0" eaLnBrk="1" latinLnBrk="0" hangingPunct="1">
              <a:buFontTx/>
              <a:buNone/>
              <a:defRPr lang="nl-NL" sz="3600" b="1" kern="1200" dirty="0" smtClean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4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4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 hier om een hoofdtitel toe te voegen</a:t>
            </a:r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3853593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titel van de </a:t>
            </a:r>
            <a:r>
              <a:rPr lang="nl-NL" err="1"/>
              <a:t>basisdia</a:t>
            </a:r>
            <a:r>
              <a:rPr lang="nl-NL"/>
              <a:t> in te geven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de inhoud van de </a:t>
            </a:r>
            <a:r>
              <a:rPr lang="nl-NL" err="1"/>
              <a:t>basisdia</a:t>
            </a:r>
            <a:r>
              <a:rPr lang="nl-NL"/>
              <a:t> in te voegen. </a:t>
            </a:r>
            <a:br>
              <a:rPr lang="nl-NL"/>
            </a:br>
            <a:r>
              <a:rPr lang="nl-NL"/>
              <a:t>Beperk je bij voorkeur tot 7 tekstlijnen.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C4A8149-28E3-409D-B153-5FFD7904F115}" type="datetime1">
              <a:rPr lang="nl-BE" smtClean="0"/>
              <a:t>24/04/2026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8861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A2873CFA-5978-E887-70B7-455C6BB73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904821 w 6095524"/>
              <a:gd name="connsiteY0" fmla="*/ 844172 h 6858000"/>
              <a:gd name="connsiteX1" fmla="*/ 834478 w 6095524"/>
              <a:gd name="connsiteY1" fmla="*/ 914442 h 6858000"/>
              <a:gd name="connsiteX2" fmla="*/ 834478 w 6095524"/>
              <a:gd name="connsiteY2" fmla="*/ 1521049 h 6858000"/>
              <a:gd name="connsiteX3" fmla="*/ 904821 w 6095524"/>
              <a:gd name="connsiteY3" fmla="*/ 1591052 h 6858000"/>
              <a:gd name="connsiteX4" fmla="*/ 1821677 w 6095524"/>
              <a:gd name="connsiteY4" fmla="*/ 1591052 h 6858000"/>
              <a:gd name="connsiteX5" fmla="*/ 1892020 w 6095524"/>
              <a:gd name="connsiteY5" fmla="*/ 1521049 h 6858000"/>
              <a:gd name="connsiteX6" fmla="*/ 1892020 w 6095524"/>
              <a:gd name="connsiteY6" fmla="*/ 914442 h 6858000"/>
              <a:gd name="connsiteX7" fmla="*/ 1821677 w 6095524"/>
              <a:gd name="connsiteY7" fmla="*/ 844172 h 6858000"/>
              <a:gd name="connsiteX8" fmla="*/ 0 w 6095524"/>
              <a:gd name="connsiteY8" fmla="*/ 0 h 6858000"/>
              <a:gd name="connsiteX9" fmla="*/ 6095524 w 6095524"/>
              <a:gd name="connsiteY9" fmla="*/ 0 h 6858000"/>
              <a:gd name="connsiteX10" fmla="*/ 6095524 w 6095524"/>
              <a:gd name="connsiteY10" fmla="*/ 1720987 h 6858000"/>
              <a:gd name="connsiteX11" fmla="*/ 6095524 w 6095524"/>
              <a:gd name="connsiteY11" fmla="*/ 1802862 h 6858000"/>
              <a:gd name="connsiteX12" fmla="*/ 6095524 w 6095524"/>
              <a:gd name="connsiteY12" fmla="*/ 2732351 h 6858000"/>
              <a:gd name="connsiteX13" fmla="*/ 5781953 w 6095524"/>
              <a:gd name="connsiteY13" fmla="*/ 3046676 h 6858000"/>
              <a:gd name="connsiteX14" fmla="*/ 6095524 w 6095524"/>
              <a:gd name="connsiteY14" fmla="*/ 3361001 h 6858000"/>
              <a:gd name="connsiteX15" fmla="*/ 6095524 w 6095524"/>
              <a:gd name="connsiteY15" fmla="*/ 6858000 h 6858000"/>
              <a:gd name="connsiteX16" fmla="*/ 3452308 w 6095524"/>
              <a:gd name="connsiteY16" fmla="*/ 6858000 h 6858000"/>
              <a:gd name="connsiteX17" fmla="*/ 3451834 w 6095524"/>
              <a:gd name="connsiteY17" fmla="*/ 6858000 h 6858000"/>
              <a:gd name="connsiteX18" fmla="*/ 0 w 6095524"/>
              <a:gd name="connsiteY18" fmla="*/ 6858000 h 6858000"/>
              <a:gd name="connsiteX19" fmla="*/ 0 w 6095524"/>
              <a:gd name="connsiteY19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524" h="6858000">
                <a:moveTo>
                  <a:pt x="904821" y="844172"/>
                </a:moveTo>
                <a:cubicBezTo>
                  <a:pt x="866185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5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CEF3382F-9DF8-02FA-9535-270576C851D8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296917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Vrije vorm 5">
            <a:extLst>
              <a:ext uri="{FF2B5EF4-FFF2-40B4-BE49-F238E27FC236}">
                <a16:creationId xmlns:a16="http://schemas.microsoft.com/office/drawing/2014/main" id="{323E8EC0-2CD7-2824-5595-7792826A592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09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F827CB00-F748-B1C7-0A0D-ED2BE53F7E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3"/>
            <a:ext cx="5221288" cy="5184774"/>
          </a:xfrm>
          <a:custGeom>
            <a:avLst/>
            <a:gdLst>
              <a:gd name="connsiteX0" fmla="*/ 0 w 5221288"/>
              <a:gd name="connsiteY0" fmla="*/ 0 h 5184774"/>
              <a:gd name="connsiteX1" fmla="*/ 5221288 w 5221288"/>
              <a:gd name="connsiteY1" fmla="*/ 0 h 5184774"/>
              <a:gd name="connsiteX2" fmla="*/ 5221288 w 5221288"/>
              <a:gd name="connsiteY2" fmla="*/ 5184774 h 5184774"/>
              <a:gd name="connsiteX3" fmla="*/ 0 w 5221288"/>
              <a:gd name="connsiteY3" fmla="*/ 5184774 h 5184774"/>
              <a:gd name="connsiteX4" fmla="*/ 0 w 5221288"/>
              <a:gd name="connsiteY4" fmla="*/ 3072518 h 5184774"/>
              <a:gd name="connsiteX5" fmla="*/ 0 w 5221288"/>
              <a:gd name="connsiteY5" fmla="*/ 2459725 h 5184774"/>
              <a:gd name="connsiteX6" fmla="*/ 0 w 5221288"/>
              <a:gd name="connsiteY6" fmla="*/ 1668906 h 5184774"/>
              <a:gd name="connsiteX7" fmla="*/ 0 w 5221288"/>
              <a:gd name="connsiteY7" fmla="*/ 1272399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1288" h="5184774">
                <a:moveTo>
                  <a:pt x="0" y="0"/>
                </a:moveTo>
                <a:lnTo>
                  <a:pt x="5221288" y="0"/>
                </a:lnTo>
                <a:lnTo>
                  <a:pt x="5221288" y="5184774"/>
                </a:lnTo>
                <a:lnTo>
                  <a:pt x="0" y="5184774"/>
                </a:lnTo>
                <a:lnTo>
                  <a:pt x="0" y="3072518"/>
                </a:lnTo>
                <a:lnTo>
                  <a:pt x="0" y="2459725"/>
                </a:lnTo>
                <a:lnTo>
                  <a:pt x="0" y="1668906"/>
                </a:lnTo>
                <a:lnTo>
                  <a:pt x="0" y="1272399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78" y="2727269"/>
            <a:ext cx="4782519" cy="563231"/>
          </a:xfrm>
        </p:spPr>
        <p:txBody>
          <a:bodyPr anchor="t">
            <a:spAutoFit/>
          </a:bodyPr>
          <a:lstStyle/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77" y="3290500"/>
            <a:ext cx="4782519" cy="480131"/>
          </a:xfrm>
        </p:spPr>
        <p:txBody>
          <a:bodyPr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6E38E53-D961-0B51-5818-6663350A0E6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834537" y="5020828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517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948D464-8F12-53E4-115F-5ACAA93B46CE}"/>
              </a:ext>
            </a:extLst>
          </p:cNvPr>
          <p:cNvSpPr/>
          <p:nvPr userDrawn="1"/>
        </p:nvSpPr>
        <p:spPr>
          <a:xfrm>
            <a:off x="839788" y="1940116"/>
            <a:ext cx="10477500" cy="4469406"/>
          </a:xfrm>
          <a:custGeom>
            <a:avLst/>
            <a:gdLst>
              <a:gd name="connsiteX0" fmla="*/ 0 w 10477500"/>
              <a:gd name="connsiteY0" fmla="*/ 0 h 4469406"/>
              <a:gd name="connsiteX1" fmla="*/ 10477500 w 10477500"/>
              <a:gd name="connsiteY1" fmla="*/ 0 h 4469406"/>
              <a:gd name="connsiteX2" fmla="*/ 10477500 w 10477500"/>
              <a:gd name="connsiteY2" fmla="*/ 4081271 h 4469406"/>
              <a:gd name="connsiteX3" fmla="*/ 5148142 w 10477500"/>
              <a:gd name="connsiteY3" fmla="*/ 4081271 h 4469406"/>
              <a:gd name="connsiteX4" fmla="*/ 5133063 w 10477500"/>
              <a:gd name="connsiteY4" fmla="*/ 4082788 h 4469406"/>
              <a:gd name="connsiteX5" fmla="*/ 4817335 w 10477500"/>
              <a:gd name="connsiteY5" fmla="*/ 4469406 h 4469406"/>
              <a:gd name="connsiteX6" fmla="*/ 4817335 w 10477500"/>
              <a:gd name="connsiteY6" fmla="*/ 4469315 h 4469406"/>
              <a:gd name="connsiteX7" fmla="*/ 4501598 w 10477500"/>
              <a:gd name="connsiteY7" fmla="*/ 4082778 h 4469406"/>
              <a:gd name="connsiteX8" fmla="*/ 4486602 w 10477500"/>
              <a:gd name="connsiteY8" fmla="*/ 4081271 h 4469406"/>
              <a:gd name="connsiteX9" fmla="*/ 0 w 10477500"/>
              <a:gd name="connsiteY9" fmla="*/ 4081271 h 44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77500" h="4469406">
                <a:moveTo>
                  <a:pt x="0" y="0"/>
                </a:moveTo>
                <a:lnTo>
                  <a:pt x="10477500" y="0"/>
                </a:lnTo>
                <a:lnTo>
                  <a:pt x="10477500" y="4081271"/>
                </a:lnTo>
                <a:lnTo>
                  <a:pt x="5148142" y="4081271"/>
                </a:lnTo>
                <a:lnTo>
                  <a:pt x="5133063" y="4082788"/>
                </a:lnTo>
                <a:cubicBezTo>
                  <a:pt x="4952877" y="4119586"/>
                  <a:pt x="4817335" y="4278698"/>
                  <a:pt x="4817335" y="4469406"/>
                </a:cubicBezTo>
                <a:cubicBezTo>
                  <a:pt x="4817335" y="4469376"/>
                  <a:pt x="4817335" y="4469346"/>
                  <a:pt x="4817335" y="4469315"/>
                </a:cubicBezTo>
                <a:cubicBezTo>
                  <a:pt x="4817313" y="4278629"/>
                  <a:pt x="4681769" y="4119551"/>
                  <a:pt x="4501598" y="4082778"/>
                </a:cubicBezTo>
                <a:lnTo>
                  <a:pt x="4486602" y="4081271"/>
                </a:lnTo>
                <a:lnTo>
                  <a:pt x="0" y="40812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692B6049-67CC-3C85-6B0F-956A39559B37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tel 20">
            <a:extLst>
              <a:ext uri="{FF2B5EF4-FFF2-40B4-BE49-F238E27FC236}">
                <a16:creationId xmlns:a16="http://schemas.microsoft.com/office/drawing/2014/main" id="{0782C3C1-9ED0-1691-2119-C2F02D91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5088" y="3429000"/>
            <a:ext cx="7830250" cy="701731"/>
          </a:xfrm>
        </p:spPr>
        <p:txBody>
          <a:bodyPr wrap="square" anchor="t">
            <a:spAutoFit/>
          </a:bodyPr>
          <a:lstStyle>
            <a:lvl1pPr>
              <a:defRPr sz="4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17" name="Tijdelijke aanduiding voor tekst 22">
            <a:extLst>
              <a:ext uri="{FF2B5EF4-FFF2-40B4-BE49-F238E27FC236}">
                <a16:creationId xmlns:a16="http://schemas.microsoft.com/office/drawing/2014/main" id="{426B5813-5A46-41B7-61D6-6ED09268F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5087" y="4130731"/>
            <a:ext cx="7830250" cy="369332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Vrije vorm 14">
            <a:extLst>
              <a:ext uri="{FF2B5EF4-FFF2-40B4-BE49-F238E27FC236}">
                <a16:creationId xmlns:a16="http://schemas.microsoft.com/office/drawing/2014/main" id="{42541063-58EB-D620-F647-FA1DDB84B2DC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F3471930-BB02-FACA-A84D-6857341299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534829" y="712516"/>
            <a:ext cx="1782459" cy="1002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BE"/>
              <a:t>Logo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26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18D-5A6D-4A24-8973-B84CD418B7C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080813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E233D5-4BB5-4E48-92C0-4F5984067777}" type="datetime1">
              <a:rPr lang="nl-BE" smtClean="0"/>
              <a:t>24/04/2026</a:t>
            </a:fld>
            <a:endParaRPr lang="nl-NL"/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424" y="1393517"/>
            <a:ext cx="7399375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B18EB823-4C81-7EC9-6FA7-E626F0314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54424" y="2065498"/>
            <a:ext cx="7399376" cy="424732"/>
          </a:xfrm>
        </p:spPr>
        <p:txBody>
          <a:bodyPr wrap="square">
            <a:spAutoFit/>
          </a:bodyPr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Topic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ED8256F-C546-082B-4964-7A70B508C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2" y="806728"/>
            <a:ext cx="7399377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 agenda</a:t>
            </a:r>
          </a:p>
        </p:txBody>
      </p:sp>
    </p:spTree>
    <p:extLst>
      <p:ext uri="{BB962C8B-B14F-4D97-AF65-F5344CB8AC3E}">
        <p14:creationId xmlns:p14="http://schemas.microsoft.com/office/powerpoint/2010/main" val="2053909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74EC8B-4C1E-0D50-132E-2926FB403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12192000 w 12192000"/>
              <a:gd name="connsiteY1" fmla="*/ 0 h 3434594"/>
              <a:gd name="connsiteX2" fmla="*/ 12192000 w 12192000"/>
              <a:gd name="connsiteY2" fmla="*/ 3434594 h 3434594"/>
              <a:gd name="connsiteX3" fmla="*/ 6442528 w 12192000"/>
              <a:gd name="connsiteY3" fmla="*/ 3434594 h 3434594"/>
              <a:gd name="connsiteX4" fmla="*/ 6412765 w 12192000"/>
              <a:gd name="connsiteY4" fmla="*/ 3431603 h 3434594"/>
              <a:gd name="connsiteX5" fmla="*/ 6097028 w 12192000"/>
              <a:gd name="connsiteY5" fmla="*/ 3045067 h 3434594"/>
              <a:gd name="connsiteX6" fmla="*/ 6097028 w 12192000"/>
              <a:gd name="connsiteY6" fmla="*/ 3044976 h 3434594"/>
              <a:gd name="connsiteX7" fmla="*/ 5781300 w 12192000"/>
              <a:gd name="connsiteY7" fmla="*/ 3431593 h 3434594"/>
              <a:gd name="connsiteX8" fmla="*/ 5751471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12192000" y="0"/>
                </a:lnTo>
                <a:lnTo>
                  <a:pt x="12192000" y="3434594"/>
                </a:lnTo>
                <a:lnTo>
                  <a:pt x="6442528" y="3434594"/>
                </a:lnTo>
                <a:lnTo>
                  <a:pt x="6412765" y="3431603"/>
                </a:lnTo>
                <a:cubicBezTo>
                  <a:pt x="6232594" y="3394830"/>
                  <a:pt x="6097050" y="3235752"/>
                  <a:pt x="6097028" y="3045067"/>
                </a:cubicBezTo>
                <a:cubicBezTo>
                  <a:pt x="6097028" y="3045036"/>
                  <a:pt x="6097028" y="3045006"/>
                  <a:pt x="6097028" y="3044976"/>
                </a:cubicBezTo>
                <a:cubicBezTo>
                  <a:pt x="6097028" y="3235683"/>
                  <a:pt x="5961486" y="3394795"/>
                  <a:pt x="5781300" y="3431593"/>
                </a:cubicBezTo>
                <a:lnTo>
                  <a:pt x="5751471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4510281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5096355"/>
            <a:ext cx="9252476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67E695-1B08-440A-951F-5F6B6657C5B3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7045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649BA4-2DF2-2741-DC64-06DD8F4D0A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3406"/>
            <a:ext cx="12192000" cy="3434594"/>
          </a:xfrm>
          <a:custGeom>
            <a:avLst/>
            <a:gdLst>
              <a:gd name="connsiteX0" fmla="*/ 0 w 12192000"/>
              <a:gd name="connsiteY0" fmla="*/ 0 h 3434594"/>
              <a:gd name="connsiteX1" fmla="*/ 5749472 w 12192000"/>
              <a:gd name="connsiteY1" fmla="*/ 0 h 3434594"/>
              <a:gd name="connsiteX2" fmla="*/ 5779235 w 12192000"/>
              <a:gd name="connsiteY2" fmla="*/ 2991 h 3434594"/>
              <a:gd name="connsiteX3" fmla="*/ 6094972 w 12192000"/>
              <a:gd name="connsiteY3" fmla="*/ 389527 h 3434594"/>
              <a:gd name="connsiteX4" fmla="*/ 6094972 w 12192000"/>
              <a:gd name="connsiteY4" fmla="*/ 389618 h 3434594"/>
              <a:gd name="connsiteX5" fmla="*/ 6410700 w 12192000"/>
              <a:gd name="connsiteY5" fmla="*/ 3001 h 3434594"/>
              <a:gd name="connsiteX6" fmla="*/ 6440529 w 12192000"/>
              <a:gd name="connsiteY6" fmla="*/ 0 h 3434594"/>
              <a:gd name="connsiteX7" fmla="*/ 12192000 w 12192000"/>
              <a:gd name="connsiteY7" fmla="*/ 0 h 3434594"/>
              <a:gd name="connsiteX8" fmla="*/ 12192000 w 12192000"/>
              <a:gd name="connsiteY8" fmla="*/ 3434594 h 3434594"/>
              <a:gd name="connsiteX9" fmla="*/ 0 w 12192000"/>
              <a:gd name="connsiteY9" fmla="*/ 3434594 h 34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34594">
                <a:moveTo>
                  <a:pt x="0" y="0"/>
                </a:moveTo>
                <a:lnTo>
                  <a:pt x="5749472" y="0"/>
                </a:lnTo>
                <a:lnTo>
                  <a:pt x="5779235" y="2991"/>
                </a:lnTo>
                <a:cubicBezTo>
                  <a:pt x="5959406" y="39764"/>
                  <a:pt x="6094951" y="198842"/>
                  <a:pt x="6094972" y="389527"/>
                </a:cubicBezTo>
                <a:cubicBezTo>
                  <a:pt x="6094972" y="389558"/>
                  <a:pt x="6094972" y="389588"/>
                  <a:pt x="6094972" y="389618"/>
                </a:cubicBezTo>
                <a:cubicBezTo>
                  <a:pt x="6094972" y="198911"/>
                  <a:pt x="6230514" y="39799"/>
                  <a:pt x="6410700" y="3001"/>
                </a:cubicBezTo>
                <a:lnTo>
                  <a:pt x="6440529" y="0"/>
                </a:lnTo>
                <a:lnTo>
                  <a:pt x="12192000" y="0"/>
                </a:lnTo>
                <a:lnTo>
                  <a:pt x="12192000" y="3434594"/>
                </a:lnTo>
                <a:lnTo>
                  <a:pt x="0" y="343459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8" name="Titel 20">
            <a:extLst>
              <a:ext uri="{FF2B5EF4-FFF2-40B4-BE49-F238E27FC236}">
                <a16:creationId xmlns:a16="http://schemas.microsoft.com/office/drawing/2014/main" id="{6C1C8BAC-DB03-F5F3-F861-224B78E6C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3206" y="1366003"/>
            <a:ext cx="9252476" cy="563231"/>
          </a:xfrm>
        </p:spPr>
        <p:txBody>
          <a:bodyPr wrap="square" anchor="t">
            <a:spAutoFit/>
          </a:bodyPr>
          <a:lstStyle/>
          <a:p>
            <a:r>
              <a:rPr lang="nl-NL"/>
              <a:t>Hoofdstuktitel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AE1FEAC9-DCD4-528E-CFB5-3580F20DA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05" y="1934997"/>
            <a:ext cx="9252477" cy="480131"/>
          </a:xfrm>
        </p:spPr>
        <p:txBody>
          <a:bodyPr wrap="square">
            <a:sp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84923EAF-EF05-AC9F-A17B-B341131BFB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36E423-31D1-4549-A8EA-384EA24BB4D1}" type="datetime1">
              <a:rPr lang="nl-BE" smtClean="0"/>
              <a:t>24/04/2026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CD34046-24B2-86E2-9C9E-ABC30AB9BF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4274ACB-62CB-3E77-FA15-916CA71C5E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4323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5899-85F0-4181-8A1C-ED50EAA4EB9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08B023-F73A-C927-9FF7-3817DBB8D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792229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2A20-B46D-4A2C-B5EF-8EABD0BDAF4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71276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7355-6DE2-4A7F-AB91-4D54F4E3865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401968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E8F2-30F1-4FE9-9AFA-7334C0FBA45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1661020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0" name="Titel 4">
            <a:extLst>
              <a:ext uri="{FF2B5EF4-FFF2-40B4-BE49-F238E27FC236}">
                <a16:creationId xmlns:a16="http://schemas.microsoft.com/office/drawing/2014/main" id="{6EFECEE1-750B-8360-42E4-064429ECF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99497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862F-989C-4B15-87F0-8AE1407A4DB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10515600" cy="400812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501712-1A21-F0E8-9C1C-D9E3C8716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97559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D015-5C3C-4AF2-9A21-0F0FDBE44B9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8D34E94-2386-6BBA-2D5F-4EDA492B3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90946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E75EE6BA-F3F6-91D4-EC0B-40A72E4D618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Vrije vorm 11">
            <a:extLst>
              <a:ext uri="{FF2B5EF4-FFF2-40B4-BE49-F238E27FC236}">
                <a16:creationId xmlns:a16="http://schemas.microsoft.com/office/drawing/2014/main" id="{0DBD02A0-87EC-73E7-9834-29FBA348852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3751388 h 6858000"/>
              <a:gd name="connsiteX5" fmla="*/ 692 w 6096000"/>
              <a:gd name="connsiteY5" fmla="*/ 3744507 h 6858000"/>
              <a:gd name="connsiteX6" fmla="*/ 387228 w 6096000"/>
              <a:gd name="connsiteY6" fmla="*/ 3428770 h 6858000"/>
              <a:gd name="connsiteX7" fmla="*/ 387319 w 6096000"/>
              <a:gd name="connsiteY7" fmla="*/ 3428770 h 6858000"/>
              <a:gd name="connsiteX8" fmla="*/ 702 w 6096000"/>
              <a:gd name="connsiteY8" fmla="*/ 3113042 h 6858000"/>
              <a:gd name="connsiteX9" fmla="*/ 0 w 6096000"/>
              <a:gd name="connsiteY9" fmla="*/ 31060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3751388"/>
                </a:lnTo>
                <a:lnTo>
                  <a:pt x="692" y="3744507"/>
                </a:lnTo>
                <a:cubicBezTo>
                  <a:pt x="37465" y="3564336"/>
                  <a:pt x="196543" y="3428792"/>
                  <a:pt x="387228" y="3428770"/>
                </a:cubicBezTo>
                <a:cubicBezTo>
                  <a:pt x="387259" y="3428770"/>
                  <a:pt x="387289" y="3428770"/>
                  <a:pt x="387319" y="3428770"/>
                </a:cubicBezTo>
                <a:cubicBezTo>
                  <a:pt x="196612" y="3428770"/>
                  <a:pt x="37500" y="3293228"/>
                  <a:pt x="702" y="3113042"/>
                </a:cubicBezTo>
                <a:lnTo>
                  <a:pt x="0" y="31060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97EA-398A-469E-9528-4DC08D57D96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41040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800" y="1661021"/>
            <a:ext cx="4104000" cy="4407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165E4806-E9C7-B198-D8C2-0F2C7F13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410400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6312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EDF0-EF14-42F7-ACDD-CA5ECD8A5CB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1051560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5F630794-B210-9D62-5FF3-B4FCB983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809580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9913A43-6FF2-9435-EE25-5B40A386DC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110645" cy="6858000"/>
          </a:xfrm>
          <a:custGeom>
            <a:avLst/>
            <a:gdLst>
              <a:gd name="connsiteX0" fmla="*/ 0 w 6110645"/>
              <a:gd name="connsiteY0" fmla="*/ 0 h 6858000"/>
              <a:gd name="connsiteX1" fmla="*/ 6110645 w 6110645"/>
              <a:gd name="connsiteY1" fmla="*/ 0 h 6858000"/>
              <a:gd name="connsiteX2" fmla="*/ 6110645 w 6110645"/>
              <a:gd name="connsiteY2" fmla="*/ 6858000 h 6858000"/>
              <a:gd name="connsiteX3" fmla="*/ 0 w 6110645"/>
              <a:gd name="connsiteY3" fmla="*/ 6858000 h 6858000"/>
              <a:gd name="connsiteX4" fmla="*/ 0 w 6110645"/>
              <a:gd name="connsiteY4" fmla="*/ 4514850 h 6858000"/>
              <a:gd name="connsiteX5" fmla="*/ 2 w 6110645"/>
              <a:gd name="connsiteY5" fmla="*/ 4514850 h 6858000"/>
              <a:gd name="connsiteX6" fmla="*/ 2 w 6110645"/>
              <a:gd name="connsiteY6" fmla="*/ 6021387 h 6858000"/>
              <a:gd name="connsiteX7" fmla="*/ 4306530 w 6110645"/>
              <a:gd name="connsiteY7" fmla="*/ 6021387 h 6858000"/>
              <a:gd name="connsiteX8" fmla="*/ 4306530 w 6110645"/>
              <a:gd name="connsiteY8" fmla="*/ 836611 h 6858000"/>
              <a:gd name="connsiteX9" fmla="*/ 2 w 6110645"/>
              <a:gd name="connsiteY9" fmla="*/ 836611 h 6858000"/>
              <a:gd name="connsiteX10" fmla="*/ 2 w 6110645"/>
              <a:gd name="connsiteY10" fmla="*/ 836613 h 6858000"/>
              <a:gd name="connsiteX11" fmla="*/ 2 w 6110645"/>
              <a:gd name="connsiteY11" fmla="*/ 2643188 h 6858000"/>
              <a:gd name="connsiteX12" fmla="*/ 0 w 6110645"/>
              <a:gd name="connsiteY12" fmla="*/ 2643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0645" h="6858000">
                <a:moveTo>
                  <a:pt x="0" y="0"/>
                </a:moveTo>
                <a:lnTo>
                  <a:pt x="6110645" y="0"/>
                </a:lnTo>
                <a:lnTo>
                  <a:pt x="6110645" y="6858000"/>
                </a:lnTo>
                <a:lnTo>
                  <a:pt x="0" y="6858000"/>
                </a:lnTo>
                <a:lnTo>
                  <a:pt x="0" y="4514850"/>
                </a:lnTo>
                <a:lnTo>
                  <a:pt x="2" y="4514850"/>
                </a:lnTo>
                <a:lnTo>
                  <a:pt x="2" y="6021387"/>
                </a:lnTo>
                <a:lnTo>
                  <a:pt x="4306530" y="6021387"/>
                </a:lnTo>
                <a:lnTo>
                  <a:pt x="4306530" y="836611"/>
                </a:lnTo>
                <a:lnTo>
                  <a:pt x="2" y="836611"/>
                </a:lnTo>
                <a:lnTo>
                  <a:pt x="2" y="836613"/>
                </a:lnTo>
                <a:lnTo>
                  <a:pt x="2" y="2643188"/>
                </a:lnTo>
                <a:lnTo>
                  <a:pt x="0" y="2643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C7C5B-C976-4F42-93AE-21160AB74549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B0A8ED-560C-BD01-3AC8-4AB734AA2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254" y="836613"/>
            <a:ext cx="4750733" cy="5184776"/>
          </a:xfrm>
          <a:custGeom>
            <a:avLst/>
            <a:gdLst>
              <a:gd name="connsiteX0" fmla="*/ 0 w 4750733"/>
              <a:gd name="connsiteY0" fmla="*/ 0 h 5184776"/>
              <a:gd name="connsiteX1" fmla="*/ 4370746 w 4750733"/>
              <a:gd name="connsiteY1" fmla="*/ 0 h 5184776"/>
              <a:gd name="connsiteX2" fmla="*/ 4370746 w 4750733"/>
              <a:gd name="connsiteY2" fmla="*/ 2297831 h 5184776"/>
              <a:gd name="connsiteX3" fmla="*/ 4387111 w 4750733"/>
              <a:gd name="connsiteY3" fmla="*/ 2350653 h 5184776"/>
              <a:gd name="connsiteX4" fmla="*/ 4750733 w 4750733"/>
              <a:gd name="connsiteY4" fmla="*/ 2592157 h 5184776"/>
              <a:gd name="connsiteX5" fmla="*/ 4750642 w 4750733"/>
              <a:gd name="connsiteY5" fmla="*/ 2592157 h 5184776"/>
              <a:gd name="connsiteX6" fmla="*/ 4387089 w 4750733"/>
              <a:gd name="connsiteY6" fmla="*/ 2833675 h 5184776"/>
              <a:gd name="connsiteX7" fmla="*/ 4370746 w 4750733"/>
              <a:gd name="connsiteY7" fmla="*/ 2886450 h 5184776"/>
              <a:gd name="connsiteX8" fmla="*/ 4370746 w 4750733"/>
              <a:gd name="connsiteY8" fmla="*/ 5184776 h 5184776"/>
              <a:gd name="connsiteX9" fmla="*/ 0 w 4750733"/>
              <a:gd name="connsiteY9" fmla="*/ 5184776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0733" h="5184776">
                <a:moveTo>
                  <a:pt x="0" y="0"/>
                </a:moveTo>
                <a:lnTo>
                  <a:pt x="4370746" y="0"/>
                </a:lnTo>
                <a:lnTo>
                  <a:pt x="4370746" y="2297831"/>
                </a:lnTo>
                <a:lnTo>
                  <a:pt x="4387111" y="2350653"/>
                </a:lnTo>
                <a:cubicBezTo>
                  <a:pt x="4447019" y="2492575"/>
                  <a:pt x="4587270" y="2592157"/>
                  <a:pt x="4750733" y="2592157"/>
                </a:cubicBezTo>
                <a:cubicBezTo>
                  <a:pt x="4750703" y="2592157"/>
                  <a:pt x="4750673" y="2592157"/>
                  <a:pt x="4750642" y="2592157"/>
                </a:cubicBezTo>
                <a:cubicBezTo>
                  <a:pt x="4587198" y="2592176"/>
                  <a:pt x="4446975" y="2691762"/>
                  <a:pt x="4387089" y="2833675"/>
                </a:cubicBezTo>
                <a:lnTo>
                  <a:pt x="4370746" y="2886450"/>
                </a:lnTo>
                <a:lnTo>
                  <a:pt x="4370746" y="5184776"/>
                </a:lnTo>
                <a:lnTo>
                  <a:pt x="0" y="5184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0" tIns="1080000" rIns="720000" bIns="108000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3D7033C-57FB-94CB-1A2E-8029622C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836611"/>
            <a:ext cx="4306528" cy="5184776"/>
          </a:xfrm>
          <a:custGeom>
            <a:avLst/>
            <a:gdLst>
              <a:gd name="connsiteX0" fmla="*/ 0 w 4306528"/>
              <a:gd name="connsiteY0" fmla="*/ 0 h 5184776"/>
              <a:gd name="connsiteX1" fmla="*/ 4306528 w 4306528"/>
              <a:gd name="connsiteY1" fmla="*/ 0 h 5184776"/>
              <a:gd name="connsiteX2" fmla="*/ 4306528 w 4306528"/>
              <a:gd name="connsiteY2" fmla="*/ 5184776 h 5184776"/>
              <a:gd name="connsiteX3" fmla="*/ 0 w 4306528"/>
              <a:gd name="connsiteY3" fmla="*/ 5184776 h 5184776"/>
              <a:gd name="connsiteX4" fmla="*/ 0 w 4306528"/>
              <a:gd name="connsiteY4" fmla="*/ 2886452 h 5184776"/>
              <a:gd name="connsiteX5" fmla="*/ 16343 w 4306528"/>
              <a:gd name="connsiteY5" fmla="*/ 2833677 h 5184776"/>
              <a:gd name="connsiteX6" fmla="*/ 379896 w 4306528"/>
              <a:gd name="connsiteY6" fmla="*/ 2592159 h 5184776"/>
              <a:gd name="connsiteX7" fmla="*/ 379987 w 4306528"/>
              <a:gd name="connsiteY7" fmla="*/ 2592159 h 5184776"/>
              <a:gd name="connsiteX8" fmla="*/ 16365 w 4306528"/>
              <a:gd name="connsiteY8" fmla="*/ 2350655 h 5184776"/>
              <a:gd name="connsiteX9" fmla="*/ 0 w 4306528"/>
              <a:gd name="connsiteY9" fmla="*/ 2297833 h 5184776"/>
              <a:gd name="connsiteX10" fmla="*/ 0 w 4306528"/>
              <a:gd name="connsiteY10" fmla="*/ 2 h 5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6528" h="5184776">
                <a:moveTo>
                  <a:pt x="0" y="0"/>
                </a:moveTo>
                <a:lnTo>
                  <a:pt x="4306528" y="0"/>
                </a:lnTo>
                <a:lnTo>
                  <a:pt x="4306528" y="5184776"/>
                </a:lnTo>
                <a:lnTo>
                  <a:pt x="0" y="5184776"/>
                </a:lnTo>
                <a:lnTo>
                  <a:pt x="0" y="2886452"/>
                </a:lnTo>
                <a:lnTo>
                  <a:pt x="16343" y="2833677"/>
                </a:lnTo>
                <a:cubicBezTo>
                  <a:pt x="76229" y="2691764"/>
                  <a:pt x="216452" y="2592178"/>
                  <a:pt x="379896" y="2592159"/>
                </a:cubicBezTo>
                <a:cubicBezTo>
                  <a:pt x="379927" y="2592159"/>
                  <a:pt x="379957" y="2592159"/>
                  <a:pt x="379987" y="2592159"/>
                </a:cubicBezTo>
                <a:cubicBezTo>
                  <a:pt x="216524" y="2592159"/>
                  <a:pt x="76273" y="2492577"/>
                  <a:pt x="16365" y="2350655"/>
                </a:cubicBezTo>
                <a:lnTo>
                  <a:pt x="0" y="229783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20000" tIns="1080000" rIns="360000" bIns="1080000">
            <a:normAutofit/>
          </a:bodyPr>
          <a:lstStyle>
            <a:lvl1pPr marL="9525" indent="0">
              <a:buClr>
                <a:schemeClr val="bg2"/>
              </a:buClr>
              <a:tabLst/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2F42CD-3E30-FB5E-E743-A9284D971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5255" y="1279806"/>
            <a:ext cx="4370744" cy="523220"/>
          </a:xfrm>
        </p:spPr>
        <p:txBody>
          <a:bodyPr wrap="square" lIns="360000" rIns="36000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71090EAC-D81C-FE6C-7CC8-8F6B7967A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8" y="5054975"/>
            <a:ext cx="4306530" cy="523220"/>
          </a:xfrm>
        </p:spPr>
        <p:txBody>
          <a:bodyPr wrap="square" lIns="720000" rIns="360000">
            <a:spAutoFit/>
          </a:bodyPr>
          <a:lstStyle>
            <a:lvl1pPr>
              <a:defRPr sz="28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079397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E77A38-775D-CC69-A12A-2935A5B47B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4899" y="300"/>
            <a:ext cx="3467101" cy="6857700"/>
          </a:xfrm>
          <a:custGeom>
            <a:avLst/>
            <a:gdLst>
              <a:gd name="connsiteX0" fmla="*/ 0 w 3467101"/>
              <a:gd name="connsiteY0" fmla="*/ 0 h 6857700"/>
              <a:gd name="connsiteX1" fmla="*/ 3467101 w 3467101"/>
              <a:gd name="connsiteY1" fmla="*/ 0 h 6857700"/>
              <a:gd name="connsiteX2" fmla="*/ 3467101 w 3467101"/>
              <a:gd name="connsiteY2" fmla="*/ 6857700 h 6857700"/>
              <a:gd name="connsiteX3" fmla="*/ 0 w 3467101"/>
              <a:gd name="connsiteY3" fmla="*/ 6857700 h 6857700"/>
              <a:gd name="connsiteX4" fmla="*/ 0 w 3467101"/>
              <a:gd name="connsiteY4" fmla="*/ 3791498 h 6857700"/>
              <a:gd name="connsiteX5" fmla="*/ 4637 w 3467101"/>
              <a:gd name="connsiteY5" fmla="*/ 3744207 h 6857700"/>
              <a:gd name="connsiteX6" fmla="*/ 381779 w 3467101"/>
              <a:gd name="connsiteY6" fmla="*/ 3428470 h 6857700"/>
              <a:gd name="connsiteX7" fmla="*/ 381868 w 3467101"/>
              <a:gd name="connsiteY7" fmla="*/ 3428470 h 6857700"/>
              <a:gd name="connsiteX8" fmla="*/ 4647 w 3467101"/>
              <a:gd name="connsiteY8" fmla="*/ 3112742 h 6857700"/>
              <a:gd name="connsiteX9" fmla="*/ 0 w 3467101"/>
              <a:gd name="connsiteY9" fmla="*/ 3065405 h 68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101" h="6857700">
                <a:moveTo>
                  <a:pt x="0" y="0"/>
                </a:moveTo>
                <a:lnTo>
                  <a:pt x="3467101" y="0"/>
                </a:lnTo>
                <a:lnTo>
                  <a:pt x="3467101" y="6857700"/>
                </a:lnTo>
                <a:lnTo>
                  <a:pt x="0" y="6857700"/>
                </a:lnTo>
                <a:lnTo>
                  <a:pt x="0" y="3791498"/>
                </a:lnTo>
                <a:lnTo>
                  <a:pt x="4637" y="3744207"/>
                </a:lnTo>
                <a:cubicBezTo>
                  <a:pt x="40516" y="3564036"/>
                  <a:pt x="195729" y="3428492"/>
                  <a:pt x="381779" y="3428470"/>
                </a:cubicBezTo>
                <a:cubicBezTo>
                  <a:pt x="381809" y="3428470"/>
                  <a:pt x="381838" y="3428470"/>
                  <a:pt x="381868" y="3428470"/>
                </a:cubicBezTo>
                <a:cubicBezTo>
                  <a:pt x="195796" y="3428470"/>
                  <a:pt x="40551" y="3292928"/>
                  <a:pt x="4647" y="3112742"/>
                </a:cubicBezTo>
                <a:lnTo>
                  <a:pt x="0" y="3065405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D98F-7592-456E-85DF-A1F3BA5A888D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661021"/>
            <a:ext cx="7337155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6" name="Titel 4">
            <a:extLst>
              <a:ext uri="{FF2B5EF4-FFF2-40B4-BE49-F238E27FC236}">
                <a16:creationId xmlns:a16="http://schemas.microsoft.com/office/drawing/2014/main" id="{578603A5-69E5-74A1-3937-DF7DCBFF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733715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278226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9445683-CE87-2971-96E0-9CE637C93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467099" cy="6858000"/>
          </a:xfrm>
          <a:custGeom>
            <a:avLst/>
            <a:gdLst>
              <a:gd name="connsiteX0" fmla="*/ 0 w 3467099"/>
              <a:gd name="connsiteY0" fmla="*/ 0 h 6858000"/>
              <a:gd name="connsiteX1" fmla="*/ 3467099 w 3467099"/>
              <a:gd name="connsiteY1" fmla="*/ 0 h 6858000"/>
              <a:gd name="connsiteX2" fmla="*/ 3467099 w 3467099"/>
              <a:gd name="connsiteY2" fmla="*/ 968000 h 6858000"/>
              <a:gd name="connsiteX3" fmla="*/ 3452774 w 3467099"/>
              <a:gd name="connsiteY3" fmla="*/ 1014240 h 6858000"/>
              <a:gd name="connsiteX4" fmla="*/ 3089151 w 3467099"/>
              <a:gd name="connsiteY4" fmla="*/ 1255744 h 6858000"/>
              <a:gd name="connsiteX5" fmla="*/ 3089242 w 3467099"/>
              <a:gd name="connsiteY5" fmla="*/ 1255744 h 6858000"/>
              <a:gd name="connsiteX6" fmla="*/ 3452795 w 3467099"/>
              <a:gd name="connsiteY6" fmla="*/ 1497262 h 6858000"/>
              <a:gd name="connsiteX7" fmla="*/ 3467099 w 3467099"/>
              <a:gd name="connsiteY7" fmla="*/ 1543453 h 6858000"/>
              <a:gd name="connsiteX8" fmla="*/ 3467099 w 3467099"/>
              <a:gd name="connsiteY8" fmla="*/ 6858000 h 6858000"/>
              <a:gd name="connsiteX9" fmla="*/ 0 w 34670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7099" h="6858000">
                <a:moveTo>
                  <a:pt x="0" y="0"/>
                </a:moveTo>
                <a:lnTo>
                  <a:pt x="3467099" y="0"/>
                </a:lnTo>
                <a:lnTo>
                  <a:pt x="3467099" y="968000"/>
                </a:lnTo>
                <a:lnTo>
                  <a:pt x="3452774" y="1014240"/>
                </a:lnTo>
                <a:cubicBezTo>
                  <a:pt x="3392865" y="1156162"/>
                  <a:pt x="3252614" y="1255744"/>
                  <a:pt x="3089151" y="1255744"/>
                </a:cubicBezTo>
                <a:cubicBezTo>
                  <a:pt x="3089181" y="1255744"/>
                  <a:pt x="3089211" y="1255744"/>
                  <a:pt x="3089242" y="1255744"/>
                </a:cubicBezTo>
                <a:cubicBezTo>
                  <a:pt x="3252686" y="1255763"/>
                  <a:pt x="3392909" y="1355349"/>
                  <a:pt x="3452795" y="1497262"/>
                </a:cubicBezTo>
                <a:lnTo>
                  <a:pt x="3467099" y="1543453"/>
                </a:lnTo>
                <a:lnTo>
                  <a:pt x="3467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</a:t>
            </a:r>
            <a:br>
              <a:rPr lang="en-GB"/>
            </a:br>
            <a:r>
              <a:rPr lang="en-GB"/>
              <a:t>u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F9FE0BE-C18A-4F4A-8AE6-3F3D62A1CC9F}" type="datetime1">
              <a:rPr lang="nl-BE" smtClean="0"/>
              <a:t>24/04/2026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4426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5" name="Tijdelijke aanduiding voor tekst 6">
            <a:extLst>
              <a:ext uri="{FF2B5EF4-FFF2-40B4-BE49-F238E27FC236}">
                <a16:creationId xmlns:a16="http://schemas.microsoft.com/office/drawing/2014/main" id="{BFF30C31-F509-A155-3641-9FA7CAFECE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1637" y="1661020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6" name="Tijdelijke aanduiding voor tekst 6">
            <a:extLst>
              <a:ext uri="{FF2B5EF4-FFF2-40B4-BE49-F238E27FC236}">
                <a16:creationId xmlns:a16="http://schemas.microsoft.com/office/drawing/2014/main" id="{F2D61822-6321-64E7-161E-F77A6DF488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4426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27" name="Tijdelijke aanduiding voor tekst 6">
            <a:extLst>
              <a:ext uri="{FF2B5EF4-FFF2-40B4-BE49-F238E27FC236}">
                <a16:creationId xmlns:a16="http://schemas.microsoft.com/office/drawing/2014/main" id="{9DFDE964-B3C6-EEC2-BEC8-705C8FEE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1637" y="3990752"/>
            <a:ext cx="3552162" cy="2017610"/>
          </a:xfrm>
        </p:spPr>
        <p:txBody>
          <a:bodyPr/>
          <a:lstStyle/>
          <a:p>
            <a:pPr lvl="0"/>
            <a:r>
              <a:rPr lang="nl-NL"/>
              <a:t>Tekst topic</a:t>
            </a:r>
          </a:p>
        </p:txBody>
      </p:sp>
      <p:sp>
        <p:nvSpPr>
          <p:cNvPr id="133" name="Titel 4">
            <a:extLst>
              <a:ext uri="{FF2B5EF4-FFF2-40B4-BE49-F238E27FC236}">
                <a16:creationId xmlns:a16="http://schemas.microsoft.com/office/drawing/2014/main" id="{2C8891E1-DA9C-D740-6768-9B74362B4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426" y="806728"/>
            <a:ext cx="73993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92951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C3483CF5-3DD6-276C-F54A-1ED3A6C0BF22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7DD1FF-E499-67EE-B20C-7AC47C08C259}"/>
              </a:ext>
            </a:extLst>
          </p:cNvPr>
          <p:cNvSpPr/>
          <p:nvPr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7CA6D80-15C8-5BAE-3F2C-A304F6480C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1300" y="836611"/>
            <a:ext cx="3492500" cy="5184776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8C8D-8786-404D-8610-0FB215AF0AB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552708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8" name="Titel 4">
            <a:extLst>
              <a:ext uri="{FF2B5EF4-FFF2-40B4-BE49-F238E27FC236}">
                <a16:creationId xmlns:a16="http://schemas.microsoft.com/office/drawing/2014/main" id="{E1C36FDA-E236-573D-A85D-2E780362E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552708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56571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A5A2B-E06C-B3B6-E649-6797FBC5A1D5}"/>
              </a:ext>
            </a:extLst>
          </p:cNvPr>
          <p:cNvSpPr/>
          <p:nvPr userDrawn="1"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rgbClr val="C8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067F40-9FE3-A02F-B538-9B771B117118}"/>
              </a:ext>
            </a:extLst>
          </p:cNvPr>
          <p:cNvSpPr/>
          <p:nvPr/>
        </p:nvSpPr>
        <p:spPr>
          <a:xfrm>
            <a:off x="0" y="-10108"/>
            <a:ext cx="6096000" cy="6878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A14E837-2049-55FA-7833-99D0F599D4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44130"/>
            <a:ext cx="5232400" cy="424469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1D15-72E8-4B21-9F87-9633110645E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7026" y="1661020"/>
            <a:ext cx="4506774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7" name="Titel 4">
            <a:extLst>
              <a:ext uri="{FF2B5EF4-FFF2-40B4-BE49-F238E27FC236}">
                <a16:creationId xmlns:a16="http://schemas.microsoft.com/office/drawing/2014/main" id="{8DFB8373-217F-ABD3-5F65-0257EDF53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026" y="806728"/>
            <a:ext cx="4506774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6037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8D1F-82AF-4480-89E9-59F7C4F2EA16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6" name="Tijdelijke aanduiding voor tekst 22">
            <a:extLst>
              <a:ext uri="{FF2B5EF4-FFF2-40B4-BE49-F238E27FC236}">
                <a16:creationId xmlns:a16="http://schemas.microsoft.com/office/drawing/2014/main" id="{016B5AE6-2280-AED6-0473-14AC7DE81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3850038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24" name="Tijdelijke aanduiding voor tekst 6">
            <a:extLst>
              <a:ext uri="{FF2B5EF4-FFF2-40B4-BE49-F238E27FC236}">
                <a16:creationId xmlns:a16="http://schemas.microsoft.com/office/drawing/2014/main" id="{8781E8D8-1FC6-9E1B-189A-54A1A9A57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3850038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7373AC3E-365B-AB1A-3383-C47D45443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127321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A5AC601-84DB-E203-4B25-D8A6C6C31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31481" y="0"/>
            <a:ext cx="6960519" cy="6858000"/>
          </a:xfrm>
          <a:custGeom>
            <a:avLst/>
            <a:gdLst>
              <a:gd name="connsiteX0" fmla="*/ 3339082 w 6960519"/>
              <a:gd name="connsiteY0" fmla="*/ 0 h 6858000"/>
              <a:gd name="connsiteX1" fmla="*/ 6960519 w 6960519"/>
              <a:gd name="connsiteY1" fmla="*/ 0 h 6858000"/>
              <a:gd name="connsiteX2" fmla="*/ 6960519 w 6960519"/>
              <a:gd name="connsiteY2" fmla="*/ 6857700 h 6858000"/>
              <a:gd name="connsiteX3" fmla="*/ 3467101 w 6960519"/>
              <a:gd name="connsiteY3" fmla="*/ 6857700 h 6858000"/>
              <a:gd name="connsiteX4" fmla="*/ 3467101 w 6960519"/>
              <a:gd name="connsiteY4" fmla="*/ 6858000 h 6858000"/>
              <a:gd name="connsiteX5" fmla="*/ 0 w 6960519"/>
              <a:gd name="connsiteY5" fmla="*/ 6858000 h 6858000"/>
              <a:gd name="connsiteX6" fmla="*/ 0 w 6960519"/>
              <a:gd name="connsiteY6" fmla="*/ 3791798 h 6858000"/>
              <a:gd name="connsiteX7" fmla="*/ 4637 w 6960519"/>
              <a:gd name="connsiteY7" fmla="*/ 3744507 h 6858000"/>
              <a:gd name="connsiteX8" fmla="*/ 381779 w 6960519"/>
              <a:gd name="connsiteY8" fmla="*/ 3428770 h 6858000"/>
              <a:gd name="connsiteX9" fmla="*/ 381868 w 6960519"/>
              <a:gd name="connsiteY9" fmla="*/ 3428770 h 6858000"/>
              <a:gd name="connsiteX10" fmla="*/ 4647 w 6960519"/>
              <a:gd name="connsiteY10" fmla="*/ 3113042 h 6858000"/>
              <a:gd name="connsiteX11" fmla="*/ 0 w 6960519"/>
              <a:gd name="connsiteY11" fmla="*/ 3065705 h 6858000"/>
              <a:gd name="connsiteX12" fmla="*/ 0 w 6960519"/>
              <a:gd name="connsiteY12" fmla="*/ 300 h 6858000"/>
              <a:gd name="connsiteX13" fmla="*/ 3339082 w 6960519"/>
              <a:gd name="connsiteY13" fmla="*/ 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60519" h="6858000">
                <a:moveTo>
                  <a:pt x="3339082" y="0"/>
                </a:moveTo>
                <a:lnTo>
                  <a:pt x="6960519" y="0"/>
                </a:lnTo>
                <a:lnTo>
                  <a:pt x="6960519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791798"/>
                </a:lnTo>
                <a:lnTo>
                  <a:pt x="4637" y="3744507"/>
                </a:lnTo>
                <a:cubicBezTo>
                  <a:pt x="40516" y="3564336"/>
                  <a:pt x="195729" y="3428792"/>
                  <a:pt x="381779" y="3428770"/>
                </a:cubicBezTo>
                <a:cubicBezTo>
                  <a:pt x="381809" y="3428770"/>
                  <a:pt x="381838" y="3428770"/>
                  <a:pt x="381868" y="3428770"/>
                </a:cubicBezTo>
                <a:cubicBezTo>
                  <a:pt x="195796" y="3428770"/>
                  <a:pt x="40551" y="3293228"/>
                  <a:pt x="4647" y="3113042"/>
                </a:cubicBezTo>
                <a:lnTo>
                  <a:pt x="0" y="3065705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C93C-6E82-45B6-99FD-ED35E7CD5933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850038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5" name="Titel 4">
            <a:extLst>
              <a:ext uri="{FF2B5EF4-FFF2-40B4-BE49-F238E27FC236}">
                <a16:creationId xmlns:a16="http://schemas.microsoft.com/office/drawing/2014/main" id="{F8C42B25-4738-F7FC-8865-F1760823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850038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565020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8E08C36-478D-E238-B7DA-752E8CB380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3339082 w 12191999"/>
              <a:gd name="connsiteY0" fmla="*/ 0 h 6864905"/>
              <a:gd name="connsiteX1" fmla="*/ 6960519 w 12191999"/>
              <a:gd name="connsiteY1" fmla="*/ 0 h 6864905"/>
              <a:gd name="connsiteX2" fmla="*/ 6960519 w 12191999"/>
              <a:gd name="connsiteY2" fmla="*/ 6905 h 6864905"/>
              <a:gd name="connsiteX3" fmla="*/ 12191999 w 12191999"/>
              <a:gd name="connsiteY3" fmla="*/ 6905 h 6864905"/>
              <a:gd name="connsiteX4" fmla="*/ 12191999 w 12191999"/>
              <a:gd name="connsiteY4" fmla="*/ 6864905 h 6864905"/>
              <a:gd name="connsiteX5" fmla="*/ 6725058 w 12191999"/>
              <a:gd name="connsiteY5" fmla="*/ 6864905 h 6864905"/>
              <a:gd name="connsiteX6" fmla="*/ 6725058 w 12191999"/>
              <a:gd name="connsiteY6" fmla="*/ 6857700 h 6864905"/>
              <a:gd name="connsiteX7" fmla="*/ 3467101 w 12191999"/>
              <a:gd name="connsiteY7" fmla="*/ 6857700 h 6864905"/>
              <a:gd name="connsiteX8" fmla="*/ 3467101 w 12191999"/>
              <a:gd name="connsiteY8" fmla="*/ 6858000 h 6864905"/>
              <a:gd name="connsiteX9" fmla="*/ 0 w 12191999"/>
              <a:gd name="connsiteY9" fmla="*/ 6858000 h 6864905"/>
              <a:gd name="connsiteX10" fmla="*/ 0 w 12191999"/>
              <a:gd name="connsiteY10" fmla="*/ 3968519 h 6864905"/>
              <a:gd name="connsiteX11" fmla="*/ 0 w 12191999"/>
              <a:gd name="connsiteY11" fmla="*/ 3791798 h 6864905"/>
              <a:gd name="connsiteX12" fmla="*/ 0 w 12191999"/>
              <a:gd name="connsiteY12" fmla="*/ 3065705 h 6864905"/>
              <a:gd name="connsiteX13" fmla="*/ 0 w 12191999"/>
              <a:gd name="connsiteY13" fmla="*/ 3054119 h 6864905"/>
              <a:gd name="connsiteX14" fmla="*/ 0 w 12191999"/>
              <a:gd name="connsiteY14" fmla="*/ 2334325 h 6864905"/>
              <a:gd name="connsiteX15" fmla="*/ 0 w 12191999"/>
              <a:gd name="connsiteY15" fmla="*/ 1722827 h 6864905"/>
              <a:gd name="connsiteX16" fmla="*/ 0 w 12191999"/>
              <a:gd name="connsiteY16" fmla="*/ 931988 h 6864905"/>
              <a:gd name="connsiteX17" fmla="*/ 0 w 12191999"/>
              <a:gd name="connsiteY17" fmla="*/ 499219 h 6864905"/>
              <a:gd name="connsiteX18" fmla="*/ 0 w 12191999"/>
              <a:gd name="connsiteY18" fmla="*/ 300 h 6864905"/>
              <a:gd name="connsiteX19" fmla="*/ 3339082 w 12191999"/>
              <a:gd name="connsiteY19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64905"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3968519"/>
                </a:lnTo>
                <a:lnTo>
                  <a:pt x="0" y="3791798"/>
                </a:lnTo>
                <a:lnTo>
                  <a:pt x="0" y="3065705"/>
                </a:lnTo>
                <a:lnTo>
                  <a:pt x="0" y="3054119"/>
                </a:lnTo>
                <a:lnTo>
                  <a:pt x="0" y="2334325"/>
                </a:lnTo>
                <a:lnTo>
                  <a:pt x="0" y="1722827"/>
                </a:lnTo>
                <a:lnTo>
                  <a:pt x="0" y="931988"/>
                </a:lnTo>
                <a:lnTo>
                  <a:pt x="0" y="499219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E1AE9A9-2FBA-4D15-8CDF-83041EA42054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6480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8C39AFF-0ED6-E158-8801-72AFE24317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64905"/>
          </a:xfrm>
          <a:custGeom>
            <a:avLst/>
            <a:gdLst>
              <a:gd name="connsiteX0" fmla="*/ 904821 w 12191999"/>
              <a:gd name="connsiteY0" fmla="*/ 844172 h 6864905"/>
              <a:gd name="connsiteX1" fmla="*/ 834478 w 12191999"/>
              <a:gd name="connsiteY1" fmla="*/ 914442 h 6864905"/>
              <a:gd name="connsiteX2" fmla="*/ 834478 w 12191999"/>
              <a:gd name="connsiteY2" fmla="*/ 1521049 h 6864905"/>
              <a:gd name="connsiteX3" fmla="*/ 904821 w 12191999"/>
              <a:gd name="connsiteY3" fmla="*/ 1591052 h 6864905"/>
              <a:gd name="connsiteX4" fmla="*/ 1821677 w 12191999"/>
              <a:gd name="connsiteY4" fmla="*/ 1591052 h 6864905"/>
              <a:gd name="connsiteX5" fmla="*/ 1892020 w 12191999"/>
              <a:gd name="connsiteY5" fmla="*/ 1521049 h 6864905"/>
              <a:gd name="connsiteX6" fmla="*/ 1892020 w 12191999"/>
              <a:gd name="connsiteY6" fmla="*/ 914442 h 6864905"/>
              <a:gd name="connsiteX7" fmla="*/ 1821677 w 12191999"/>
              <a:gd name="connsiteY7" fmla="*/ 844172 h 6864905"/>
              <a:gd name="connsiteX8" fmla="*/ 3339082 w 12191999"/>
              <a:gd name="connsiteY8" fmla="*/ 0 h 6864905"/>
              <a:gd name="connsiteX9" fmla="*/ 6960519 w 12191999"/>
              <a:gd name="connsiteY9" fmla="*/ 0 h 6864905"/>
              <a:gd name="connsiteX10" fmla="*/ 6960519 w 12191999"/>
              <a:gd name="connsiteY10" fmla="*/ 6905 h 6864905"/>
              <a:gd name="connsiteX11" fmla="*/ 12191999 w 12191999"/>
              <a:gd name="connsiteY11" fmla="*/ 6905 h 6864905"/>
              <a:gd name="connsiteX12" fmla="*/ 12191999 w 12191999"/>
              <a:gd name="connsiteY12" fmla="*/ 6864905 h 6864905"/>
              <a:gd name="connsiteX13" fmla="*/ 6725058 w 12191999"/>
              <a:gd name="connsiteY13" fmla="*/ 6864905 h 6864905"/>
              <a:gd name="connsiteX14" fmla="*/ 6725058 w 12191999"/>
              <a:gd name="connsiteY14" fmla="*/ 6857700 h 6864905"/>
              <a:gd name="connsiteX15" fmla="*/ 3467101 w 12191999"/>
              <a:gd name="connsiteY15" fmla="*/ 6857700 h 6864905"/>
              <a:gd name="connsiteX16" fmla="*/ 3467101 w 12191999"/>
              <a:gd name="connsiteY16" fmla="*/ 6858000 h 6864905"/>
              <a:gd name="connsiteX17" fmla="*/ 0 w 12191999"/>
              <a:gd name="connsiteY17" fmla="*/ 6858000 h 6864905"/>
              <a:gd name="connsiteX18" fmla="*/ 0 w 12191999"/>
              <a:gd name="connsiteY18" fmla="*/ 4270330 h 6864905"/>
              <a:gd name="connsiteX19" fmla="*/ 0 w 12191999"/>
              <a:gd name="connsiteY19" fmla="*/ 3791798 h 6864905"/>
              <a:gd name="connsiteX20" fmla="*/ 0 w 12191999"/>
              <a:gd name="connsiteY20" fmla="*/ 3065705 h 6864905"/>
              <a:gd name="connsiteX21" fmla="*/ 0 w 12191999"/>
              <a:gd name="connsiteY21" fmla="*/ 2435224 h 6864905"/>
              <a:gd name="connsiteX22" fmla="*/ 0 w 12191999"/>
              <a:gd name="connsiteY22" fmla="*/ 300 h 6864905"/>
              <a:gd name="connsiteX23" fmla="*/ 3339082 w 12191999"/>
              <a:gd name="connsiteY23" fmla="*/ 300 h 68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64905">
                <a:moveTo>
                  <a:pt x="904821" y="844172"/>
                </a:moveTo>
                <a:cubicBezTo>
                  <a:pt x="866186" y="844172"/>
                  <a:pt x="834478" y="875847"/>
                  <a:pt x="834478" y="914442"/>
                </a:cubicBezTo>
                <a:lnTo>
                  <a:pt x="834478" y="1521049"/>
                </a:lnTo>
                <a:cubicBezTo>
                  <a:pt x="834478" y="1559644"/>
                  <a:pt x="866186" y="1591052"/>
                  <a:pt x="904821" y="1591052"/>
                </a:cubicBezTo>
                <a:lnTo>
                  <a:pt x="1821677" y="1591052"/>
                </a:lnTo>
                <a:cubicBezTo>
                  <a:pt x="1860313" y="1591052"/>
                  <a:pt x="1892020" y="1559644"/>
                  <a:pt x="1892020" y="1521049"/>
                </a:cubicBezTo>
                <a:lnTo>
                  <a:pt x="1892020" y="914442"/>
                </a:lnTo>
                <a:cubicBezTo>
                  <a:pt x="1892020" y="875847"/>
                  <a:pt x="1860313" y="844172"/>
                  <a:pt x="1821677" y="844172"/>
                </a:cubicBezTo>
                <a:close/>
                <a:moveTo>
                  <a:pt x="3339082" y="0"/>
                </a:moveTo>
                <a:lnTo>
                  <a:pt x="6960519" y="0"/>
                </a:lnTo>
                <a:lnTo>
                  <a:pt x="6960519" y="6905"/>
                </a:lnTo>
                <a:lnTo>
                  <a:pt x="12191999" y="6905"/>
                </a:lnTo>
                <a:lnTo>
                  <a:pt x="12191999" y="6864905"/>
                </a:lnTo>
                <a:lnTo>
                  <a:pt x="6725058" y="6864905"/>
                </a:lnTo>
                <a:lnTo>
                  <a:pt x="6725058" y="6857700"/>
                </a:lnTo>
                <a:lnTo>
                  <a:pt x="3467101" y="6857700"/>
                </a:lnTo>
                <a:lnTo>
                  <a:pt x="3467101" y="6858000"/>
                </a:lnTo>
                <a:lnTo>
                  <a:pt x="0" y="6858000"/>
                </a:lnTo>
                <a:lnTo>
                  <a:pt x="0" y="4270330"/>
                </a:lnTo>
                <a:lnTo>
                  <a:pt x="0" y="3791798"/>
                </a:lnTo>
                <a:lnTo>
                  <a:pt x="0" y="3065705"/>
                </a:lnTo>
                <a:lnTo>
                  <a:pt x="0" y="2435224"/>
                </a:lnTo>
                <a:lnTo>
                  <a:pt x="0" y="300"/>
                </a:lnTo>
                <a:lnTo>
                  <a:pt x="3339082" y="30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04AA6D2-7D96-490F-992B-BABDE932F28C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294F5646-7A77-8FC3-BD7F-7D19FC6AA58E}"/>
              </a:ext>
            </a:extLst>
          </p:cNvPr>
          <p:cNvSpPr/>
          <p:nvPr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Vrije vorm 6">
            <a:extLst>
              <a:ext uri="{FF2B5EF4-FFF2-40B4-BE49-F238E27FC236}">
                <a16:creationId xmlns:a16="http://schemas.microsoft.com/office/drawing/2014/main" id="{A63B35B5-4E27-D572-BBB5-E19794D5C09F}"/>
              </a:ext>
            </a:extLst>
          </p:cNvPr>
          <p:cNvSpPr/>
          <p:nvPr userDrawn="1"/>
        </p:nvSpPr>
        <p:spPr>
          <a:xfrm>
            <a:off x="834478" y="844172"/>
            <a:ext cx="1057542" cy="746880"/>
          </a:xfrm>
          <a:custGeom>
            <a:avLst/>
            <a:gdLst>
              <a:gd name="connsiteX0" fmla="*/ 605316 w 3770950"/>
              <a:gd name="connsiteY0" fmla="*/ 1304626 h 2663204"/>
              <a:gd name="connsiteX1" fmla="*/ 697372 w 3770950"/>
              <a:gd name="connsiteY1" fmla="*/ 1416072 h 2663204"/>
              <a:gd name="connsiteX2" fmla="*/ 598561 w 3770950"/>
              <a:gd name="connsiteY2" fmla="*/ 1578370 h 2663204"/>
              <a:gd name="connsiteX3" fmla="*/ 449396 w 3770950"/>
              <a:gd name="connsiteY3" fmla="*/ 1462578 h 2663204"/>
              <a:gd name="connsiteX4" fmla="*/ 549156 w 3770950"/>
              <a:gd name="connsiteY4" fmla="*/ 1305975 h 2663204"/>
              <a:gd name="connsiteX5" fmla="*/ 605316 w 3770950"/>
              <a:gd name="connsiteY5" fmla="*/ 1304626 h 2663204"/>
              <a:gd name="connsiteX6" fmla="*/ 3368106 w 3770950"/>
              <a:gd name="connsiteY6" fmla="*/ 1218657 h 2663204"/>
              <a:gd name="connsiteX7" fmla="*/ 3268346 w 3770950"/>
              <a:gd name="connsiteY7" fmla="*/ 1360074 h 2663204"/>
              <a:gd name="connsiteX8" fmla="*/ 3410861 w 3770950"/>
              <a:gd name="connsiteY8" fmla="*/ 1460680 h 2663204"/>
              <a:gd name="connsiteX9" fmla="*/ 3511571 w 3770950"/>
              <a:gd name="connsiteY9" fmla="*/ 1317364 h 2663204"/>
              <a:gd name="connsiteX10" fmla="*/ 3368106 w 3770950"/>
              <a:gd name="connsiteY10" fmla="*/ 1218657 h 2663204"/>
              <a:gd name="connsiteX11" fmla="*/ 1359620 w 3770950"/>
              <a:gd name="connsiteY11" fmla="*/ 1170577 h 2663204"/>
              <a:gd name="connsiteX12" fmla="*/ 1493557 w 3770950"/>
              <a:gd name="connsiteY12" fmla="*/ 1336347 h 2663204"/>
              <a:gd name="connsiteX13" fmla="*/ 1494507 w 3770950"/>
              <a:gd name="connsiteY13" fmla="*/ 1344889 h 2663204"/>
              <a:gd name="connsiteX14" fmla="*/ 1220878 w 3770950"/>
              <a:gd name="connsiteY14" fmla="*/ 1393294 h 2663204"/>
              <a:gd name="connsiteX15" fmla="*/ 1325389 w 3770950"/>
              <a:gd name="connsiteY15" fmla="*/ 1173100 h 2663204"/>
              <a:gd name="connsiteX16" fmla="*/ 1359620 w 3770950"/>
              <a:gd name="connsiteY16" fmla="*/ 1170577 h 2663204"/>
              <a:gd name="connsiteX17" fmla="*/ 1374659 w 3770950"/>
              <a:gd name="connsiteY17" fmla="*/ 1027606 h 2663204"/>
              <a:gd name="connsiteX18" fmla="*/ 1297836 w 3770950"/>
              <a:gd name="connsiteY18" fmla="*/ 1034530 h 2663204"/>
              <a:gd name="connsiteX19" fmla="*/ 1027058 w 3770950"/>
              <a:gd name="connsiteY19" fmla="*/ 1497696 h 2663204"/>
              <a:gd name="connsiteX20" fmla="*/ 1464104 w 3770950"/>
              <a:gd name="connsiteY20" fmla="*/ 1827037 h 2663204"/>
              <a:gd name="connsiteX21" fmla="*/ 1731082 w 3770950"/>
              <a:gd name="connsiteY21" fmla="*/ 1675180 h 2663204"/>
              <a:gd name="connsiteX22" fmla="*/ 1627521 w 3770950"/>
              <a:gd name="connsiteY22" fmla="*/ 1576472 h 2663204"/>
              <a:gd name="connsiteX23" fmla="*/ 1456503 w 3770950"/>
              <a:gd name="connsiteY23" fmla="*/ 1674231 h 2663204"/>
              <a:gd name="connsiteX24" fmla="*/ 1244631 w 3770950"/>
              <a:gd name="connsiteY24" fmla="*/ 1518576 h 2663204"/>
              <a:gd name="connsiteX25" fmla="*/ 1713980 w 3770950"/>
              <a:gd name="connsiteY25" fmla="*/ 1436004 h 2663204"/>
              <a:gd name="connsiteX26" fmla="*/ 1704479 w 3770950"/>
              <a:gd name="connsiteY26" fmla="*/ 1356279 h 2663204"/>
              <a:gd name="connsiteX27" fmla="*/ 1374659 w 3770950"/>
              <a:gd name="connsiteY27" fmla="*/ 1027606 h 2663204"/>
              <a:gd name="connsiteX28" fmla="*/ 856989 w 3770950"/>
              <a:gd name="connsiteY28" fmla="*/ 1020293 h 2663204"/>
              <a:gd name="connsiteX29" fmla="*/ 521603 w 3770950"/>
              <a:gd name="connsiteY29" fmla="*/ 1173100 h 2663204"/>
              <a:gd name="connsiteX30" fmla="*/ 248924 w 3770950"/>
              <a:gd name="connsiteY30" fmla="*/ 1501492 h 2663204"/>
              <a:gd name="connsiteX31" fmla="*/ 419943 w 3770950"/>
              <a:gd name="connsiteY31" fmla="*/ 1692263 h 2663204"/>
              <a:gd name="connsiteX32" fmla="*/ 357236 w 3770950"/>
              <a:gd name="connsiteY32" fmla="*/ 1847917 h 2663204"/>
              <a:gd name="connsiteX33" fmla="*/ 606162 w 3770950"/>
              <a:gd name="connsiteY33" fmla="*/ 1956116 h 2663204"/>
              <a:gd name="connsiteX34" fmla="*/ 716374 w 3770950"/>
              <a:gd name="connsiteY34" fmla="*/ 1936184 h 2663204"/>
              <a:gd name="connsiteX35" fmla="*/ 848438 w 3770950"/>
              <a:gd name="connsiteY35" fmla="*/ 1997877 h 2663204"/>
              <a:gd name="connsiteX36" fmla="*/ 688821 w 3770950"/>
              <a:gd name="connsiteY36" fmla="*/ 2121261 h 2663204"/>
              <a:gd name="connsiteX37" fmla="*/ 495951 w 3770950"/>
              <a:gd name="connsiteY37" fmla="*/ 2050078 h 2663204"/>
              <a:gd name="connsiteX38" fmla="*/ 315431 w 3770950"/>
              <a:gd name="connsiteY38" fmla="*/ 2081398 h 2663204"/>
              <a:gd name="connsiteX39" fmla="*/ 707823 w 3770950"/>
              <a:gd name="connsiteY39" fmla="*/ 2258882 h 2663204"/>
              <a:gd name="connsiteX40" fmla="*/ 1047959 w 3770950"/>
              <a:gd name="connsiteY40" fmla="*/ 1947574 h 2663204"/>
              <a:gd name="connsiteX41" fmla="*/ 730626 w 3770950"/>
              <a:gd name="connsiteY41" fmla="*/ 1781479 h 2663204"/>
              <a:gd name="connsiteX42" fmla="*/ 615663 w 3770950"/>
              <a:gd name="connsiteY42" fmla="*/ 1801411 h 2663204"/>
              <a:gd name="connsiteX43" fmla="*/ 520653 w 3770950"/>
              <a:gd name="connsiteY43" fmla="*/ 1767243 h 2663204"/>
              <a:gd name="connsiteX44" fmla="*/ 540605 w 3770950"/>
              <a:gd name="connsiteY44" fmla="*/ 1712194 h 2663204"/>
              <a:gd name="connsiteX45" fmla="*/ 629915 w 3770950"/>
              <a:gd name="connsiteY45" fmla="*/ 1706500 h 2663204"/>
              <a:gd name="connsiteX46" fmla="*/ 894993 w 3770950"/>
              <a:gd name="connsiteY46" fmla="*/ 1399937 h 2663204"/>
              <a:gd name="connsiteX47" fmla="*/ 722075 w 3770950"/>
              <a:gd name="connsiteY47" fmla="*/ 1231945 h 2663204"/>
              <a:gd name="connsiteX48" fmla="*/ 933947 w 3770950"/>
              <a:gd name="connsiteY48" fmla="*/ 1166456 h 2663204"/>
              <a:gd name="connsiteX49" fmla="*/ 2253461 w 3770950"/>
              <a:gd name="connsiteY49" fmla="*/ 870573 h 2663204"/>
              <a:gd name="connsiteX50" fmla="*/ 2206132 w 3770950"/>
              <a:gd name="connsiteY50" fmla="*/ 874130 h 2663204"/>
              <a:gd name="connsiteX51" fmla="*/ 1997110 w 3770950"/>
              <a:gd name="connsiteY51" fmla="*/ 1032632 h 2663204"/>
              <a:gd name="connsiteX52" fmla="*/ 1964807 w 3770950"/>
              <a:gd name="connsiteY52" fmla="*/ 940568 h 2663204"/>
              <a:gd name="connsiteX53" fmla="*/ 1789988 w 3770950"/>
              <a:gd name="connsiteY53" fmla="*/ 970940 h 2663204"/>
              <a:gd name="connsiteX54" fmla="*/ 1923002 w 3770950"/>
              <a:gd name="connsiteY54" fmla="*/ 1721686 h 2663204"/>
              <a:gd name="connsiteX55" fmla="*/ 2124424 w 3770950"/>
              <a:gd name="connsiteY55" fmla="*/ 1686569 h 2663204"/>
              <a:gd name="connsiteX56" fmla="*/ 2033214 w 3770950"/>
              <a:gd name="connsiteY56" fmla="*/ 1168355 h 2663204"/>
              <a:gd name="connsiteX57" fmla="*/ 2159577 w 3770950"/>
              <a:gd name="connsiteY57" fmla="*/ 1038326 h 2663204"/>
              <a:gd name="connsiteX58" fmla="*/ 2261238 w 3770950"/>
              <a:gd name="connsiteY58" fmla="*/ 1134187 h 2663204"/>
              <a:gd name="connsiteX59" fmla="*/ 2351498 w 3770950"/>
              <a:gd name="connsiteY59" fmla="*/ 1647655 h 2663204"/>
              <a:gd name="connsiteX60" fmla="*/ 2552919 w 3770950"/>
              <a:gd name="connsiteY60" fmla="*/ 1612538 h 2663204"/>
              <a:gd name="connsiteX61" fmla="*/ 2456009 w 3770950"/>
              <a:gd name="connsiteY61" fmla="*/ 1065851 h 2663204"/>
              <a:gd name="connsiteX62" fmla="*/ 2253461 w 3770950"/>
              <a:gd name="connsiteY62" fmla="*/ 870573 h 2663204"/>
              <a:gd name="connsiteX63" fmla="*/ 3288297 w 3770950"/>
              <a:gd name="connsiteY63" fmla="*/ 707087 h 2663204"/>
              <a:gd name="connsiteX64" fmla="*/ 3188537 w 3770950"/>
              <a:gd name="connsiteY64" fmla="*/ 848504 h 2663204"/>
              <a:gd name="connsiteX65" fmla="*/ 3331052 w 3770950"/>
              <a:gd name="connsiteY65" fmla="*/ 949110 h 2663204"/>
              <a:gd name="connsiteX66" fmla="*/ 3431762 w 3770950"/>
              <a:gd name="connsiteY66" fmla="*/ 805794 h 2663204"/>
              <a:gd name="connsiteX67" fmla="*/ 3288297 w 3770950"/>
              <a:gd name="connsiteY67" fmla="*/ 707087 h 2663204"/>
              <a:gd name="connsiteX68" fmla="*/ 2798046 w 3770950"/>
              <a:gd name="connsiteY68" fmla="*/ 600786 h 2663204"/>
              <a:gd name="connsiteX69" fmla="*/ 2600425 w 3770950"/>
              <a:gd name="connsiteY69" fmla="*/ 660580 h 2663204"/>
              <a:gd name="connsiteX70" fmla="*/ 2629878 w 3770950"/>
              <a:gd name="connsiteY70" fmla="*/ 824776 h 2663204"/>
              <a:gd name="connsiteX71" fmla="*/ 2517766 w 3770950"/>
              <a:gd name="connsiteY71" fmla="*/ 844707 h 2663204"/>
              <a:gd name="connsiteX72" fmla="*/ 2542469 w 3770950"/>
              <a:gd name="connsiteY72" fmla="*/ 987074 h 2663204"/>
              <a:gd name="connsiteX73" fmla="*/ 2654580 w 3770950"/>
              <a:gd name="connsiteY73" fmla="*/ 967143 h 2663204"/>
              <a:gd name="connsiteX74" fmla="*/ 2721088 w 3770950"/>
              <a:gd name="connsiteY74" fmla="*/ 1341092 h 2663204"/>
              <a:gd name="connsiteX75" fmla="*/ 3002317 w 3770950"/>
              <a:gd name="connsiteY75" fmla="*/ 1557489 h 2663204"/>
              <a:gd name="connsiteX76" fmla="*/ 3187587 w 3770950"/>
              <a:gd name="connsiteY76" fmla="*/ 1465425 h 2663204"/>
              <a:gd name="connsiteX77" fmla="*/ 3095427 w 3770950"/>
              <a:gd name="connsiteY77" fmla="*/ 1348685 h 2663204"/>
              <a:gd name="connsiteX78" fmla="*/ 3014669 w 3770950"/>
              <a:gd name="connsiteY78" fmla="*/ 1390446 h 2663204"/>
              <a:gd name="connsiteX79" fmla="*/ 2921559 w 3770950"/>
              <a:gd name="connsiteY79" fmla="*/ 1301230 h 2663204"/>
              <a:gd name="connsiteX80" fmla="*/ 2856002 w 3770950"/>
              <a:gd name="connsiteY80" fmla="*/ 931076 h 2663204"/>
              <a:gd name="connsiteX81" fmla="*/ 3008968 w 3770950"/>
              <a:gd name="connsiteY81" fmla="*/ 904501 h 2663204"/>
              <a:gd name="connsiteX82" fmla="*/ 3004218 w 3770950"/>
              <a:gd name="connsiteY82" fmla="*/ 759287 h 2663204"/>
              <a:gd name="connsiteX83" fmla="*/ 2831299 w 3770950"/>
              <a:gd name="connsiteY83" fmla="*/ 789659 h 2663204"/>
              <a:gd name="connsiteX84" fmla="*/ 250827 w 3770950"/>
              <a:gd name="connsiteY84" fmla="*/ 0 h 2663204"/>
              <a:gd name="connsiteX85" fmla="*/ 3520123 w 3770950"/>
              <a:gd name="connsiteY85" fmla="*/ 0 h 2663204"/>
              <a:gd name="connsiteX86" fmla="*/ 3770950 w 3770950"/>
              <a:gd name="connsiteY86" fmla="*/ 250565 h 2663204"/>
              <a:gd name="connsiteX87" fmla="*/ 3770950 w 3770950"/>
              <a:gd name="connsiteY87" fmla="*/ 2413588 h 2663204"/>
              <a:gd name="connsiteX88" fmla="*/ 3520123 w 3770950"/>
              <a:gd name="connsiteY88" fmla="*/ 2663204 h 2663204"/>
              <a:gd name="connsiteX89" fmla="*/ 250827 w 3770950"/>
              <a:gd name="connsiteY89" fmla="*/ 2663204 h 2663204"/>
              <a:gd name="connsiteX90" fmla="*/ 0 w 3770950"/>
              <a:gd name="connsiteY90" fmla="*/ 2413588 h 2663204"/>
              <a:gd name="connsiteX91" fmla="*/ 0 w 3770950"/>
              <a:gd name="connsiteY91" fmla="*/ 250565 h 2663204"/>
              <a:gd name="connsiteX92" fmla="*/ 250827 w 3770950"/>
              <a:gd name="connsiteY92" fmla="*/ 0 h 266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770950" h="2663204">
                <a:moveTo>
                  <a:pt x="605316" y="1304626"/>
                </a:moveTo>
                <a:cubicBezTo>
                  <a:pt x="654973" y="1312679"/>
                  <a:pt x="685258" y="1349160"/>
                  <a:pt x="697372" y="1416072"/>
                </a:cubicBezTo>
                <a:cubicBezTo>
                  <a:pt x="713524" y="1508136"/>
                  <a:pt x="679320" y="1564133"/>
                  <a:pt x="598561" y="1578370"/>
                </a:cubicBezTo>
                <a:cubicBezTo>
                  <a:pt x="521603" y="1591657"/>
                  <a:pt x="464597" y="1548947"/>
                  <a:pt x="449396" y="1462578"/>
                </a:cubicBezTo>
                <a:cubicBezTo>
                  <a:pt x="435144" y="1380955"/>
                  <a:pt x="473148" y="1320212"/>
                  <a:pt x="549156" y="1305975"/>
                </a:cubicBezTo>
                <a:cubicBezTo>
                  <a:pt x="570058" y="1302416"/>
                  <a:pt x="588763" y="1301942"/>
                  <a:pt x="605316" y="1304626"/>
                </a:cubicBezTo>
                <a:close/>
                <a:moveTo>
                  <a:pt x="3368106" y="1218657"/>
                </a:moveTo>
                <a:cubicBezTo>
                  <a:pt x="3300649" y="1230046"/>
                  <a:pt x="3256944" y="1294585"/>
                  <a:pt x="3268346" y="1360074"/>
                </a:cubicBezTo>
                <a:cubicBezTo>
                  <a:pt x="3280697" y="1426512"/>
                  <a:pt x="3344354" y="1472069"/>
                  <a:pt x="3410861" y="1460680"/>
                </a:cubicBezTo>
                <a:cubicBezTo>
                  <a:pt x="3479268" y="1448341"/>
                  <a:pt x="3522972" y="1383802"/>
                  <a:pt x="3511571" y="1317364"/>
                </a:cubicBezTo>
                <a:cubicBezTo>
                  <a:pt x="3500170" y="1251876"/>
                  <a:pt x="3436513" y="1206318"/>
                  <a:pt x="3368106" y="1218657"/>
                </a:cubicBezTo>
                <a:close/>
                <a:moveTo>
                  <a:pt x="1359620" y="1170577"/>
                </a:moveTo>
                <a:cubicBezTo>
                  <a:pt x="1434636" y="1173574"/>
                  <a:pt x="1476099" y="1237521"/>
                  <a:pt x="1493557" y="1336347"/>
                </a:cubicBezTo>
                <a:lnTo>
                  <a:pt x="1494507" y="1344889"/>
                </a:lnTo>
                <a:lnTo>
                  <a:pt x="1220878" y="1393294"/>
                </a:lnTo>
                <a:cubicBezTo>
                  <a:pt x="1205677" y="1249978"/>
                  <a:pt x="1245581" y="1187337"/>
                  <a:pt x="1325389" y="1173100"/>
                </a:cubicBezTo>
                <a:cubicBezTo>
                  <a:pt x="1337503" y="1170964"/>
                  <a:pt x="1348904" y="1170149"/>
                  <a:pt x="1359620" y="1170577"/>
                </a:cubicBezTo>
                <a:close/>
                <a:moveTo>
                  <a:pt x="1374659" y="1027606"/>
                </a:moveTo>
                <a:cubicBezTo>
                  <a:pt x="1350077" y="1027501"/>
                  <a:pt x="1324439" y="1029784"/>
                  <a:pt x="1297836" y="1034530"/>
                </a:cubicBezTo>
                <a:cubicBezTo>
                  <a:pt x="1078363" y="1073444"/>
                  <a:pt x="987153" y="1270859"/>
                  <a:pt x="1027058" y="1497696"/>
                </a:cubicBezTo>
                <a:cubicBezTo>
                  <a:pt x="1068862" y="1733075"/>
                  <a:pt x="1222778" y="1869747"/>
                  <a:pt x="1464104" y="1827037"/>
                </a:cubicBezTo>
                <a:cubicBezTo>
                  <a:pt x="1581917" y="1807106"/>
                  <a:pt x="1667426" y="1747312"/>
                  <a:pt x="1731082" y="1675180"/>
                </a:cubicBezTo>
                <a:lnTo>
                  <a:pt x="1627521" y="1576472"/>
                </a:lnTo>
                <a:cubicBezTo>
                  <a:pt x="1570515" y="1633419"/>
                  <a:pt x="1520160" y="1662841"/>
                  <a:pt x="1456503" y="1674231"/>
                </a:cubicBezTo>
                <a:cubicBezTo>
                  <a:pt x="1359593" y="1691315"/>
                  <a:pt x="1284535" y="1660943"/>
                  <a:pt x="1244631" y="1518576"/>
                </a:cubicBezTo>
                <a:lnTo>
                  <a:pt x="1713980" y="1436004"/>
                </a:lnTo>
                <a:cubicBezTo>
                  <a:pt x="1711130" y="1415124"/>
                  <a:pt x="1708280" y="1382854"/>
                  <a:pt x="1704479" y="1356279"/>
                </a:cubicBezTo>
                <a:cubicBezTo>
                  <a:pt x="1667069" y="1146170"/>
                  <a:pt x="1546733" y="1028346"/>
                  <a:pt x="1374659" y="1027606"/>
                </a:cubicBezTo>
                <a:close/>
                <a:moveTo>
                  <a:pt x="856989" y="1020293"/>
                </a:moveTo>
                <a:cubicBezTo>
                  <a:pt x="775280" y="1087680"/>
                  <a:pt x="695472" y="1146525"/>
                  <a:pt x="521603" y="1173100"/>
                </a:cubicBezTo>
                <a:cubicBezTo>
                  <a:pt x="332533" y="1206319"/>
                  <a:pt x="219471" y="1335398"/>
                  <a:pt x="248924" y="1501492"/>
                </a:cubicBezTo>
                <a:cubicBezTo>
                  <a:pt x="266026" y="1598301"/>
                  <a:pt x="317332" y="1658095"/>
                  <a:pt x="419943" y="1692263"/>
                </a:cubicBezTo>
                <a:cubicBezTo>
                  <a:pt x="372438" y="1735922"/>
                  <a:pt x="347735" y="1793818"/>
                  <a:pt x="357236" y="1847917"/>
                </a:cubicBezTo>
                <a:cubicBezTo>
                  <a:pt x="371487" y="1927643"/>
                  <a:pt x="448446" y="1983640"/>
                  <a:pt x="606162" y="1956116"/>
                </a:cubicBezTo>
                <a:lnTo>
                  <a:pt x="716374" y="1936184"/>
                </a:lnTo>
                <a:cubicBezTo>
                  <a:pt x="795232" y="1921948"/>
                  <a:pt x="839887" y="1946625"/>
                  <a:pt x="848438" y="1997877"/>
                </a:cubicBezTo>
                <a:cubicBezTo>
                  <a:pt x="857939" y="2051976"/>
                  <a:pt x="827536" y="2096584"/>
                  <a:pt x="688821" y="2121261"/>
                </a:cubicBezTo>
                <a:cubicBezTo>
                  <a:pt x="545356" y="2146887"/>
                  <a:pt x="508302" y="2121261"/>
                  <a:pt x="495951" y="2050078"/>
                </a:cubicBezTo>
                <a:lnTo>
                  <a:pt x="315431" y="2081398"/>
                </a:lnTo>
                <a:cubicBezTo>
                  <a:pt x="342034" y="2231358"/>
                  <a:pt x="432294" y="2307287"/>
                  <a:pt x="707823" y="2258882"/>
                </a:cubicBezTo>
                <a:cubicBezTo>
                  <a:pt x="958650" y="2214274"/>
                  <a:pt x="1074562" y="2099431"/>
                  <a:pt x="1047959" y="1947574"/>
                </a:cubicBezTo>
                <a:cubicBezTo>
                  <a:pt x="1026107" y="1823240"/>
                  <a:pt x="900694" y="1751108"/>
                  <a:pt x="730626" y="1781479"/>
                </a:cubicBezTo>
                <a:lnTo>
                  <a:pt x="615663" y="1801411"/>
                </a:lnTo>
                <a:cubicBezTo>
                  <a:pt x="542506" y="1814698"/>
                  <a:pt x="525404" y="1792869"/>
                  <a:pt x="520653" y="1767243"/>
                </a:cubicBezTo>
                <a:cubicBezTo>
                  <a:pt x="517803" y="1747312"/>
                  <a:pt x="525404" y="1726431"/>
                  <a:pt x="540605" y="1712194"/>
                </a:cubicBezTo>
                <a:cubicBezTo>
                  <a:pt x="568158" y="1714093"/>
                  <a:pt x="597611" y="1712194"/>
                  <a:pt x="629915" y="1706500"/>
                </a:cubicBezTo>
                <a:cubicBezTo>
                  <a:pt x="821835" y="1673281"/>
                  <a:pt x="920646" y="1546100"/>
                  <a:pt x="894993" y="1399937"/>
                </a:cubicBezTo>
                <a:cubicBezTo>
                  <a:pt x="877891" y="1305026"/>
                  <a:pt x="821835" y="1256621"/>
                  <a:pt x="722075" y="1231945"/>
                </a:cubicBezTo>
                <a:cubicBezTo>
                  <a:pt x="813284" y="1216759"/>
                  <a:pt x="882642" y="1196828"/>
                  <a:pt x="933947" y="1166456"/>
                </a:cubicBezTo>
                <a:close/>
                <a:moveTo>
                  <a:pt x="2253461" y="870573"/>
                </a:moveTo>
                <a:cubicBezTo>
                  <a:pt x="2238316" y="870348"/>
                  <a:pt x="2222521" y="871520"/>
                  <a:pt x="2206132" y="874130"/>
                </a:cubicBezTo>
                <a:cubicBezTo>
                  <a:pt x="2110172" y="891214"/>
                  <a:pt x="2044615" y="947212"/>
                  <a:pt x="1997110" y="1032632"/>
                </a:cubicBezTo>
                <a:lnTo>
                  <a:pt x="1964807" y="940568"/>
                </a:lnTo>
                <a:lnTo>
                  <a:pt x="1789988" y="970940"/>
                </a:lnTo>
                <a:lnTo>
                  <a:pt x="1923002" y="1721686"/>
                </a:lnTo>
                <a:lnTo>
                  <a:pt x="2124424" y="1686569"/>
                </a:lnTo>
                <a:lnTo>
                  <a:pt x="2033214" y="1168355"/>
                </a:lnTo>
                <a:cubicBezTo>
                  <a:pt x="2062667" y="1095273"/>
                  <a:pt x="2101621" y="1048767"/>
                  <a:pt x="2159577" y="1038326"/>
                </a:cubicBezTo>
                <a:cubicBezTo>
                  <a:pt x="2210883" y="1028835"/>
                  <a:pt x="2246036" y="1047818"/>
                  <a:pt x="2261238" y="1134187"/>
                </a:cubicBezTo>
                <a:lnTo>
                  <a:pt x="2351498" y="1647655"/>
                </a:lnTo>
                <a:lnTo>
                  <a:pt x="2552919" y="1612538"/>
                </a:lnTo>
                <a:lnTo>
                  <a:pt x="2456009" y="1065851"/>
                </a:lnTo>
                <a:cubicBezTo>
                  <a:pt x="2433562" y="942110"/>
                  <a:pt x="2359469" y="872143"/>
                  <a:pt x="2253461" y="870573"/>
                </a:cubicBezTo>
                <a:close/>
                <a:moveTo>
                  <a:pt x="3288297" y="707087"/>
                </a:moveTo>
                <a:cubicBezTo>
                  <a:pt x="3220840" y="718476"/>
                  <a:pt x="3177135" y="783015"/>
                  <a:pt x="3188537" y="848504"/>
                </a:cubicBezTo>
                <a:cubicBezTo>
                  <a:pt x="3200888" y="914942"/>
                  <a:pt x="3264545" y="960499"/>
                  <a:pt x="3331052" y="949110"/>
                </a:cubicBezTo>
                <a:cubicBezTo>
                  <a:pt x="3399459" y="936771"/>
                  <a:pt x="3443163" y="872232"/>
                  <a:pt x="3431762" y="805794"/>
                </a:cubicBezTo>
                <a:cubicBezTo>
                  <a:pt x="3420361" y="740306"/>
                  <a:pt x="3356704" y="694748"/>
                  <a:pt x="3288297" y="707087"/>
                </a:cubicBezTo>
                <a:close/>
                <a:moveTo>
                  <a:pt x="2798046" y="600786"/>
                </a:moveTo>
                <a:lnTo>
                  <a:pt x="2600425" y="660580"/>
                </a:lnTo>
                <a:lnTo>
                  <a:pt x="2629878" y="824776"/>
                </a:lnTo>
                <a:lnTo>
                  <a:pt x="2517766" y="844707"/>
                </a:lnTo>
                <a:lnTo>
                  <a:pt x="2542469" y="987074"/>
                </a:lnTo>
                <a:lnTo>
                  <a:pt x="2654580" y="967143"/>
                </a:lnTo>
                <a:lnTo>
                  <a:pt x="2721088" y="1341092"/>
                </a:lnTo>
                <a:cubicBezTo>
                  <a:pt x="2750541" y="1508135"/>
                  <a:pt x="2845551" y="1583115"/>
                  <a:pt x="3002317" y="1557489"/>
                </a:cubicBezTo>
                <a:cubicBezTo>
                  <a:pt x="3068824" y="1545151"/>
                  <a:pt x="3139132" y="1512881"/>
                  <a:pt x="3187587" y="1465425"/>
                </a:cubicBezTo>
                <a:lnTo>
                  <a:pt x="3095427" y="1348685"/>
                </a:lnTo>
                <a:cubicBezTo>
                  <a:pt x="3066924" y="1372413"/>
                  <a:pt x="3041272" y="1385700"/>
                  <a:pt x="3014669" y="1390446"/>
                </a:cubicBezTo>
                <a:cubicBezTo>
                  <a:pt x="2963363" y="1398988"/>
                  <a:pt x="2934860" y="1375260"/>
                  <a:pt x="2921559" y="1301230"/>
                </a:cubicBezTo>
                <a:lnTo>
                  <a:pt x="2856002" y="931076"/>
                </a:lnTo>
                <a:lnTo>
                  <a:pt x="3008968" y="904501"/>
                </a:lnTo>
                <a:lnTo>
                  <a:pt x="3004218" y="759287"/>
                </a:lnTo>
                <a:lnTo>
                  <a:pt x="2831299" y="789659"/>
                </a:lnTo>
                <a:close/>
                <a:moveTo>
                  <a:pt x="250827" y="0"/>
                </a:moveTo>
                <a:lnTo>
                  <a:pt x="3520123" y="0"/>
                </a:lnTo>
                <a:cubicBezTo>
                  <a:pt x="3657888" y="0"/>
                  <a:pt x="3770950" y="112944"/>
                  <a:pt x="3770950" y="250565"/>
                </a:cubicBezTo>
                <a:lnTo>
                  <a:pt x="3770950" y="2413588"/>
                </a:lnTo>
                <a:cubicBezTo>
                  <a:pt x="3770950" y="2551209"/>
                  <a:pt x="3657888" y="2663204"/>
                  <a:pt x="3520123" y="2663204"/>
                </a:cubicBezTo>
                <a:lnTo>
                  <a:pt x="250827" y="2663204"/>
                </a:lnTo>
                <a:cubicBezTo>
                  <a:pt x="113062" y="2663204"/>
                  <a:pt x="0" y="2551209"/>
                  <a:pt x="0" y="2413588"/>
                </a:cubicBezTo>
                <a:lnTo>
                  <a:pt x="0" y="250565"/>
                </a:lnTo>
                <a:cubicBezTo>
                  <a:pt x="0" y="112944"/>
                  <a:pt x="113062" y="0"/>
                  <a:pt x="250827" y="0"/>
                </a:cubicBezTo>
                <a:close/>
              </a:path>
            </a:pathLst>
          </a:custGeom>
          <a:solidFill>
            <a:schemeClr val="accent1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092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A68E-17CC-4929-94C2-C28E3FB93D91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38200" y="1658841"/>
            <a:ext cx="10515600" cy="43968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je een grafiek wilt toevoegen</a:t>
            </a:r>
          </a:p>
        </p:txBody>
      </p:sp>
      <p:sp>
        <p:nvSpPr>
          <p:cNvPr id="63" name="Titel 4">
            <a:extLst>
              <a:ext uri="{FF2B5EF4-FFF2-40B4-BE49-F238E27FC236}">
                <a16:creationId xmlns:a16="http://schemas.microsoft.com/office/drawing/2014/main" id="{BA44FF24-68A7-7BEB-F74A-E883F42E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9606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BBEC-FF0B-41F5-9575-878C5B1C045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91C00FD-0049-90D4-E053-28FB92AC3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79819"/>
            <a:ext cx="10515600" cy="369332"/>
          </a:xfrm>
        </p:spPr>
        <p:txBody>
          <a:bodyPr wrap="square">
            <a:spAutoFit/>
          </a:bodyPr>
          <a:lstStyle>
            <a:lvl1pPr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AD8CA781-5DE5-456E-35C4-13B24360F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4120" y="2049780"/>
            <a:ext cx="5059680" cy="40081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1" name="Titel 4">
            <a:extLst>
              <a:ext uri="{FF2B5EF4-FFF2-40B4-BE49-F238E27FC236}">
                <a16:creationId xmlns:a16="http://schemas.microsoft.com/office/drawing/2014/main" id="{AC8FABDB-9452-D943-4680-E43D058F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957031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6780-D30A-4865-A22E-56412366D2F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3" name="Tijdelijke aanduiding voor grafiek 9">
            <a:extLst>
              <a:ext uri="{FF2B5EF4-FFF2-40B4-BE49-F238E27FC236}">
                <a16:creationId xmlns:a16="http://schemas.microsoft.com/office/drawing/2014/main" id="{7FFDC2BE-0FA5-0FDE-4FA1-86854A29D1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88238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8" name="Titel 4">
            <a:extLst>
              <a:ext uri="{FF2B5EF4-FFF2-40B4-BE49-F238E27FC236}">
                <a16:creationId xmlns:a16="http://schemas.microsoft.com/office/drawing/2014/main" id="{00386ED6-0D07-7B6B-0939-53866EDC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80406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7E70F5AB-D695-AFF7-7F23-B13C17D0557A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B798F5-EFF4-0EF2-0CDF-189602D5860F}"/>
              </a:ext>
            </a:extLst>
          </p:cNvPr>
          <p:cNvSpPr/>
          <p:nvPr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AF3-0D02-4FFF-B724-79994B5B3E7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0"/>
            <a:ext cx="3208020" cy="4396880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94171D77-C9B1-5DB5-795B-13C90E7330B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205413" y="848240"/>
            <a:ext cx="6148387" cy="5209660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>
              <a:lnSpc>
                <a:spcPct val="90000"/>
              </a:lnSpc>
            </a:pPr>
            <a:r>
              <a:rPr lang="nl-NL"/>
              <a:t>Klik op het pictogram als je een grafiek wilt toevoegen</a:t>
            </a:r>
          </a:p>
        </p:txBody>
      </p:sp>
      <p:sp>
        <p:nvSpPr>
          <p:cNvPr id="110" name="Titel 4">
            <a:extLst>
              <a:ext uri="{FF2B5EF4-FFF2-40B4-BE49-F238E27FC236}">
                <a16:creationId xmlns:a16="http://schemas.microsoft.com/office/drawing/2014/main" id="{49DC0697-9827-0028-F10A-FE0D2731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3208020" cy="573091"/>
          </a:xfrm>
        </p:spPr>
        <p:txBody>
          <a:bodyPr wrap="square"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428064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C012-09DB-40B0-9E68-44BCFA78B82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grafiek 9">
            <a:extLst>
              <a:ext uri="{FF2B5EF4-FFF2-40B4-BE49-F238E27FC236}">
                <a16:creationId xmlns:a16="http://schemas.microsoft.com/office/drawing/2014/main" id="{CAF287EB-ADF2-95A0-BA75-7C751FE3650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658841"/>
            <a:ext cx="5059680" cy="43968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grafiek wilt toevoegen</a:t>
            </a:r>
          </a:p>
        </p:txBody>
      </p:sp>
      <p:sp>
        <p:nvSpPr>
          <p:cNvPr id="111" name="Titel 4">
            <a:extLst>
              <a:ext uri="{FF2B5EF4-FFF2-40B4-BE49-F238E27FC236}">
                <a16:creationId xmlns:a16="http://schemas.microsoft.com/office/drawing/2014/main" id="{EBD89682-03E8-7084-1C22-2DC4EB094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560489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F107-98F4-43D4-BB3A-14DB87F4F732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CE665900-C0DD-57E3-1FE8-76671915BCC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838200" y="1658841"/>
            <a:ext cx="1051560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37" name="Titel 4">
            <a:extLst>
              <a:ext uri="{FF2B5EF4-FFF2-40B4-BE49-F238E27FC236}">
                <a16:creationId xmlns:a16="http://schemas.microsoft.com/office/drawing/2014/main" id="{2A5AB803-BDF1-CE38-6EE0-757485220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3008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D71D5-8ADE-4334-8600-B91DAEB6D26E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61021"/>
            <a:ext cx="5059680" cy="43968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abel 10">
            <a:extLst>
              <a:ext uri="{FF2B5EF4-FFF2-40B4-BE49-F238E27FC236}">
                <a16:creationId xmlns:a16="http://schemas.microsoft.com/office/drawing/2014/main" id="{29524F96-03A2-7A36-C57C-7563E823B08E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94120" y="1658841"/>
            <a:ext cx="5059680" cy="439688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8" name="Titel 4">
            <a:extLst>
              <a:ext uri="{FF2B5EF4-FFF2-40B4-BE49-F238E27FC236}">
                <a16:creationId xmlns:a16="http://schemas.microsoft.com/office/drawing/2014/main" id="{2FCD0A9D-42B8-B26A-3365-C220E44A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5299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FF88-4130-49A8-A8EC-ADF2ECE67CE7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0A39AFC-29B7-D322-5FC8-3350503A8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4120" y="1658841"/>
            <a:ext cx="5059680" cy="43990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tabel 10">
            <a:extLst>
              <a:ext uri="{FF2B5EF4-FFF2-40B4-BE49-F238E27FC236}">
                <a16:creationId xmlns:a16="http://schemas.microsoft.com/office/drawing/2014/main" id="{08E1DC10-5E56-66BC-667B-A8504C48B4E5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838200" y="1658841"/>
            <a:ext cx="5059680" cy="4396880"/>
          </a:xfrm>
        </p:spPr>
        <p:txBody>
          <a:bodyPr/>
          <a:lstStyle/>
          <a:p>
            <a:r>
              <a:rPr lang="nl-NL"/>
              <a:t>Klik op het pictogram als je een tabel wilt toevoegen</a:t>
            </a:r>
          </a:p>
        </p:txBody>
      </p:sp>
      <p:sp>
        <p:nvSpPr>
          <p:cNvPr id="87" name="Titel 4">
            <a:extLst>
              <a:ext uri="{FF2B5EF4-FFF2-40B4-BE49-F238E27FC236}">
                <a16:creationId xmlns:a16="http://schemas.microsoft.com/office/drawing/2014/main" id="{442AFF6F-92F3-6D50-D593-0293B86AF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6887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5496402-5013-9893-C513-52EA5185B3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5524" cy="6858000"/>
          </a:xfrm>
          <a:custGeom>
            <a:avLst/>
            <a:gdLst>
              <a:gd name="connsiteX0" fmla="*/ 0 w 6095524"/>
              <a:gd name="connsiteY0" fmla="*/ 0 h 6858000"/>
              <a:gd name="connsiteX1" fmla="*/ 6095524 w 6095524"/>
              <a:gd name="connsiteY1" fmla="*/ 0 h 6858000"/>
              <a:gd name="connsiteX2" fmla="*/ 6095524 w 6095524"/>
              <a:gd name="connsiteY2" fmla="*/ 1720987 h 6858000"/>
              <a:gd name="connsiteX3" fmla="*/ 6095524 w 6095524"/>
              <a:gd name="connsiteY3" fmla="*/ 1802862 h 6858000"/>
              <a:gd name="connsiteX4" fmla="*/ 6095524 w 6095524"/>
              <a:gd name="connsiteY4" fmla="*/ 2732351 h 6858000"/>
              <a:gd name="connsiteX5" fmla="*/ 5781953 w 6095524"/>
              <a:gd name="connsiteY5" fmla="*/ 3046676 h 6858000"/>
              <a:gd name="connsiteX6" fmla="*/ 6095524 w 6095524"/>
              <a:gd name="connsiteY6" fmla="*/ 3361001 h 6858000"/>
              <a:gd name="connsiteX7" fmla="*/ 6095524 w 6095524"/>
              <a:gd name="connsiteY7" fmla="*/ 6858000 h 6858000"/>
              <a:gd name="connsiteX8" fmla="*/ 3452308 w 6095524"/>
              <a:gd name="connsiteY8" fmla="*/ 6858000 h 6858000"/>
              <a:gd name="connsiteX9" fmla="*/ 3451834 w 6095524"/>
              <a:gd name="connsiteY9" fmla="*/ 6858000 h 6858000"/>
              <a:gd name="connsiteX10" fmla="*/ 0 w 6095524"/>
              <a:gd name="connsiteY10" fmla="*/ 6858000 h 6858000"/>
              <a:gd name="connsiteX11" fmla="*/ 0 w 6095524"/>
              <a:gd name="connsiteY11" fmla="*/ 18028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524" h="6858000">
                <a:moveTo>
                  <a:pt x="0" y="0"/>
                </a:moveTo>
                <a:lnTo>
                  <a:pt x="6095524" y="0"/>
                </a:lnTo>
                <a:lnTo>
                  <a:pt x="6095524" y="1720987"/>
                </a:lnTo>
                <a:lnTo>
                  <a:pt x="6095524" y="1802862"/>
                </a:lnTo>
                <a:lnTo>
                  <a:pt x="6095524" y="2732351"/>
                </a:lnTo>
                <a:cubicBezTo>
                  <a:pt x="6095524" y="2905948"/>
                  <a:pt x="5955133" y="3046676"/>
                  <a:pt x="5781953" y="3046676"/>
                </a:cubicBezTo>
                <a:cubicBezTo>
                  <a:pt x="5955133" y="3046676"/>
                  <a:pt x="6095524" y="3187404"/>
                  <a:pt x="6095524" y="3361001"/>
                </a:cubicBezTo>
                <a:lnTo>
                  <a:pt x="6095524" y="6858000"/>
                </a:lnTo>
                <a:lnTo>
                  <a:pt x="3452308" y="6858000"/>
                </a:lnTo>
                <a:lnTo>
                  <a:pt x="3451834" y="6858000"/>
                </a:lnTo>
                <a:lnTo>
                  <a:pt x="0" y="6858000"/>
                </a:lnTo>
                <a:lnTo>
                  <a:pt x="0" y="18028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900C-F8AC-51AA-522F-D0D54DA96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5266" y="2785302"/>
            <a:ext cx="4782519" cy="563231"/>
          </a:xfrm>
        </p:spPr>
        <p:txBody>
          <a:bodyPr anchor="b">
            <a:spAutoFit/>
          </a:bodyPr>
          <a:lstStyle>
            <a:lvl1pPr>
              <a:defRPr sz="3400"/>
            </a:lvl1pPr>
          </a:lstStyle>
          <a:p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DF39F81-9C61-3DC5-69FB-FBFEFD3F2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5265" y="3348533"/>
            <a:ext cx="4782519" cy="400110"/>
          </a:xfrm>
        </p:spPr>
        <p:txBody>
          <a:bodyPr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3E74EA93-9A50-D12F-86C0-6324D7B30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5264" y="408411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D868A80A-2CAA-7761-463A-119F40627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5263" y="4484229"/>
            <a:ext cx="4782519" cy="369332"/>
          </a:xfrm>
        </p:spPr>
        <p:txBody>
          <a:bodyPr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1238386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00210"/>
            <a:ext cx="3529013" cy="34575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A54F-D489-4011-A0BE-B8A1983FAECF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1096" y="3107650"/>
            <a:ext cx="6472707" cy="369332"/>
          </a:xfrm>
        </p:spPr>
        <p:txBody>
          <a:bodyPr wrap="square">
            <a:spAutoFit/>
          </a:bodyPr>
          <a:lstStyle>
            <a:lvl1pPr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095" y="384323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1094" y="4243346"/>
            <a:ext cx="6472707" cy="341632"/>
          </a:xfrm>
        </p:spPr>
        <p:txBody>
          <a:bodyPr wrap="square">
            <a:spAutoFit/>
          </a:bodyPr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1093" y="2538795"/>
            <a:ext cx="6472707" cy="5632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3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2" name="Titel 4">
            <a:extLst>
              <a:ext uri="{FF2B5EF4-FFF2-40B4-BE49-F238E27FC236}">
                <a16:creationId xmlns:a16="http://schemas.microsoft.com/office/drawing/2014/main" id="{F5F39744-F867-8269-3899-7AB98E6A9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98482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601F-E0EB-4E51-A894-567ABF765DA5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4" y="4499843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3" y="5005729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329662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074074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BD93FEF2-6650-0C85-47A3-463DD1DA2A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698382"/>
            <a:ext cx="2296486" cy="224999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7" name="Tijdelijke aanduiding voor tekst 22">
            <a:extLst>
              <a:ext uri="{FF2B5EF4-FFF2-40B4-BE49-F238E27FC236}">
                <a16:creationId xmlns:a16="http://schemas.microsoft.com/office/drawing/2014/main" id="{7635E310-D265-911A-D6FC-8EAB4E7551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4" y="4498014"/>
            <a:ext cx="4662830" cy="338554"/>
          </a:xfrm>
        </p:spPr>
        <p:txBody>
          <a:bodyPr wrap="square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8" name="Tijdelijke aanduiding voor tekst 22">
            <a:extLst>
              <a:ext uri="{FF2B5EF4-FFF2-40B4-BE49-F238E27FC236}">
                <a16:creationId xmlns:a16="http://schemas.microsoft.com/office/drawing/2014/main" id="{E013D7D3-8F00-03B3-69CC-943CC2454E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3" y="5003900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9" name="Tijdelijke aanduiding voor tekst 22">
            <a:extLst>
              <a:ext uri="{FF2B5EF4-FFF2-40B4-BE49-F238E27FC236}">
                <a16:creationId xmlns:a16="http://schemas.microsoft.com/office/drawing/2014/main" id="{CAE67BEF-A357-64D2-D3B9-E6E25B738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2" y="5327833"/>
            <a:ext cx="4662830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1" name="Tijdelijke aanduiding voor tekst 22">
            <a:extLst>
              <a:ext uri="{FF2B5EF4-FFF2-40B4-BE49-F238E27FC236}">
                <a16:creationId xmlns:a16="http://schemas.microsoft.com/office/drawing/2014/main" id="{20D232EA-1BEE-9F89-6E25-AA00E02119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4072245"/>
            <a:ext cx="4662830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24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79" name="Titel 4">
            <a:extLst>
              <a:ext uri="{FF2B5EF4-FFF2-40B4-BE49-F238E27FC236}">
                <a16:creationId xmlns:a16="http://schemas.microsoft.com/office/drawing/2014/main" id="{11E14627-6D1E-626B-EE06-739C22C1A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73513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A922877-55C3-31E6-BF00-A4FB39A0A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00211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88FFA841-B038-4FA0-C09D-3805220A1B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74271" y="1699456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18" name="Tijdelijke aanduiding voor afbeelding 9">
            <a:extLst>
              <a:ext uri="{FF2B5EF4-FFF2-40B4-BE49-F238E27FC236}">
                <a16:creationId xmlns:a16="http://schemas.microsoft.com/office/drawing/2014/main" id="{32613D48-5F6B-835B-0C7F-C55699B796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25192" y="1705834"/>
            <a:ext cx="1808910" cy="1772292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nl-NL" sz="1200" dirty="0"/>
            </a:lvl1pPr>
          </a:lstStyle>
          <a:p>
            <a:pPr lvl="0" algn="ctr"/>
            <a:r>
              <a:rPr lang="en-GB" err="1"/>
              <a:t>Klik</a:t>
            </a:r>
            <a:r>
              <a:rPr lang="en-GB"/>
              <a:t> op het pictogram </a:t>
            </a:r>
            <a:r>
              <a:rPr lang="en-GB" err="1"/>
              <a:t>als</a:t>
            </a:r>
            <a:r>
              <a:rPr lang="en-GB"/>
              <a:t> je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wilt </a:t>
            </a:r>
            <a:r>
              <a:rPr lang="en-GB" err="1"/>
              <a:t>toevoegen</a:t>
            </a:r>
            <a:endParaRPr lang="en-GB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AEAAC6-0894-4B34-7838-EE1372EC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4AFE-A590-4D34-BB0E-D614C52BB95B}" type="datetime1">
              <a:rPr lang="nl-BE" smtClean="0"/>
              <a:t>24/04/2026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58870-2A85-B457-2884-6EEE17C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692898-FC8F-FA44-D61A-BA735FF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50AD2AE3-4D20-EE2C-D531-CADAEDEE2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13" name="Tijdelijke aanduiding voor tekst 22">
            <a:extLst>
              <a:ext uri="{FF2B5EF4-FFF2-40B4-BE49-F238E27FC236}">
                <a16:creationId xmlns:a16="http://schemas.microsoft.com/office/drawing/2014/main" id="{8387465E-12EF-8178-9A34-EF20BF72B2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14" name="Tijdelijke aanduiding voor tekst 22">
            <a:extLst>
              <a:ext uri="{FF2B5EF4-FFF2-40B4-BE49-F238E27FC236}">
                <a16:creationId xmlns:a16="http://schemas.microsoft.com/office/drawing/2014/main" id="{84CDCA3D-D465-DF87-9428-5C724946B4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15" name="Tijdelijke aanduiding voor tekst 22">
            <a:extLst>
              <a:ext uri="{FF2B5EF4-FFF2-40B4-BE49-F238E27FC236}">
                <a16:creationId xmlns:a16="http://schemas.microsoft.com/office/drawing/2014/main" id="{C9EB5F89-C6D6-63CE-FB9E-DF92F122AA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19" name="Tijdelijke aanduiding voor tekst 22">
            <a:extLst>
              <a:ext uri="{FF2B5EF4-FFF2-40B4-BE49-F238E27FC236}">
                <a16:creationId xmlns:a16="http://schemas.microsoft.com/office/drawing/2014/main" id="{F2766FA7-3D8D-D0D7-94BF-2C6BA13B4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4274" y="4362002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0" name="Tijdelijke aanduiding voor tekst 22">
            <a:extLst>
              <a:ext uri="{FF2B5EF4-FFF2-40B4-BE49-F238E27FC236}">
                <a16:creationId xmlns:a16="http://schemas.microsoft.com/office/drawing/2014/main" id="{EC2CD513-0929-225B-60CF-3A52100E1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4273" y="4886822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E00244A-F90E-0C8B-3485-1E4778E09E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4272" y="5215237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2" name="Tijdelijke aanduiding voor tekst 22">
            <a:extLst>
              <a:ext uri="{FF2B5EF4-FFF2-40B4-BE49-F238E27FC236}">
                <a16:creationId xmlns:a16="http://schemas.microsoft.com/office/drawing/2014/main" id="{02A45111-D147-52B9-D476-2995C9DF5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4271" y="4001123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532A3A3-CA18-3F07-E373-0EDE5F51CA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5195" y="4360449"/>
            <a:ext cx="2570683" cy="313932"/>
          </a:xfrm>
        </p:spPr>
        <p:txBody>
          <a:bodyPr wrap="square" anchor="t">
            <a:spAutoFit/>
          </a:bodyPr>
          <a:lstStyle>
            <a:lvl1pPr>
              <a:defRPr sz="1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7B0C93E0-2813-8C6B-A833-C9C9BCC668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5194" y="4885269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Dienst naam</a:t>
            </a:r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C75D7E8D-D6FA-DC83-4C06-9610E087A3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5193" y="5213684"/>
            <a:ext cx="2570683" cy="307777"/>
          </a:xfrm>
        </p:spPr>
        <p:txBody>
          <a:bodyPr wrap="square">
            <a:spAutoFit/>
          </a:bodyPr>
          <a:lstStyle>
            <a:lvl1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Contactgegevens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310B62D5-BC7A-632D-E6E2-59603E106E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25192" y="3999570"/>
            <a:ext cx="2570683" cy="3416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nl-NL" sz="1800" b="1" i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nl-NL"/>
              <a:t>Naam voornaam</a:t>
            </a: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BAD7E3E7-DE6C-0C75-311C-3CE74480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728"/>
            <a:ext cx="10515600" cy="573091"/>
          </a:xfrm>
        </p:spPr>
        <p:txBody>
          <a:bodyPr anchor="t">
            <a:sp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6812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7.xml"/><Relationship Id="rId18" Type="http://schemas.openxmlformats.org/officeDocument/2006/relationships/slideLayout" Target="../slideLayouts/slideLayout572.xml"/><Relationship Id="rId26" Type="http://schemas.openxmlformats.org/officeDocument/2006/relationships/slideLayout" Target="../slideLayouts/slideLayout580.xml"/><Relationship Id="rId39" Type="http://schemas.openxmlformats.org/officeDocument/2006/relationships/slideLayout" Target="../slideLayouts/slideLayout593.xml"/><Relationship Id="rId21" Type="http://schemas.openxmlformats.org/officeDocument/2006/relationships/slideLayout" Target="../slideLayouts/slideLayout575.xml"/><Relationship Id="rId34" Type="http://schemas.openxmlformats.org/officeDocument/2006/relationships/slideLayout" Target="../slideLayouts/slideLayout588.xml"/><Relationship Id="rId42" Type="http://schemas.openxmlformats.org/officeDocument/2006/relationships/slideLayout" Target="../slideLayouts/slideLayout596.xml"/><Relationship Id="rId47" Type="http://schemas.openxmlformats.org/officeDocument/2006/relationships/slideLayout" Target="../slideLayouts/slideLayout601.xml"/><Relationship Id="rId50" Type="http://schemas.openxmlformats.org/officeDocument/2006/relationships/slideLayout" Target="../slideLayouts/slideLayout604.xml"/><Relationship Id="rId55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561.xml"/><Relationship Id="rId2" Type="http://schemas.openxmlformats.org/officeDocument/2006/relationships/slideLayout" Target="../slideLayouts/slideLayout556.xml"/><Relationship Id="rId16" Type="http://schemas.openxmlformats.org/officeDocument/2006/relationships/slideLayout" Target="../slideLayouts/slideLayout570.xml"/><Relationship Id="rId29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65.xml"/><Relationship Id="rId24" Type="http://schemas.openxmlformats.org/officeDocument/2006/relationships/slideLayout" Target="../slideLayouts/slideLayout578.xml"/><Relationship Id="rId32" Type="http://schemas.openxmlformats.org/officeDocument/2006/relationships/slideLayout" Target="../slideLayouts/slideLayout586.xml"/><Relationship Id="rId37" Type="http://schemas.openxmlformats.org/officeDocument/2006/relationships/slideLayout" Target="../slideLayouts/slideLayout591.xml"/><Relationship Id="rId40" Type="http://schemas.openxmlformats.org/officeDocument/2006/relationships/slideLayout" Target="../slideLayouts/slideLayout594.xml"/><Relationship Id="rId45" Type="http://schemas.openxmlformats.org/officeDocument/2006/relationships/slideLayout" Target="../slideLayouts/slideLayout599.xml"/><Relationship Id="rId53" Type="http://schemas.openxmlformats.org/officeDocument/2006/relationships/slideLayout" Target="../slideLayouts/slideLayout607.xml"/><Relationship Id="rId58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559.xml"/><Relationship Id="rId61" Type="http://schemas.openxmlformats.org/officeDocument/2006/relationships/slideLayout" Target="../slideLayouts/slideLayout615.xml"/><Relationship Id="rId19" Type="http://schemas.openxmlformats.org/officeDocument/2006/relationships/slideLayout" Target="../slideLayouts/slideLayout573.xml"/><Relationship Id="rId14" Type="http://schemas.openxmlformats.org/officeDocument/2006/relationships/slideLayout" Target="../slideLayouts/slideLayout568.xml"/><Relationship Id="rId22" Type="http://schemas.openxmlformats.org/officeDocument/2006/relationships/slideLayout" Target="../slideLayouts/slideLayout576.xml"/><Relationship Id="rId27" Type="http://schemas.openxmlformats.org/officeDocument/2006/relationships/slideLayout" Target="../slideLayouts/slideLayout581.xml"/><Relationship Id="rId30" Type="http://schemas.openxmlformats.org/officeDocument/2006/relationships/slideLayout" Target="../slideLayouts/slideLayout584.xml"/><Relationship Id="rId35" Type="http://schemas.openxmlformats.org/officeDocument/2006/relationships/slideLayout" Target="../slideLayouts/slideLayout589.xml"/><Relationship Id="rId43" Type="http://schemas.openxmlformats.org/officeDocument/2006/relationships/slideLayout" Target="../slideLayouts/slideLayout597.xml"/><Relationship Id="rId48" Type="http://schemas.openxmlformats.org/officeDocument/2006/relationships/slideLayout" Target="../slideLayouts/slideLayout602.xml"/><Relationship Id="rId56" Type="http://schemas.openxmlformats.org/officeDocument/2006/relationships/slideLayout" Target="../slideLayouts/slideLayout610.xml"/><Relationship Id="rId8" Type="http://schemas.openxmlformats.org/officeDocument/2006/relationships/slideLayout" Target="../slideLayouts/slideLayout562.xml"/><Relationship Id="rId51" Type="http://schemas.openxmlformats.org/officeDocument/2006/relationships/slideLayout" Target="../slideLayouts/slideLayout605.xml"/><Relationship Id="rId3" Type="http://schemas.openxmlformats.org/officeDocument/2006/relationships/slideLayout" Target="../slideLayouts/slideLayout557.xml"/><Relationship Id="rId12" Type="http://schemas.openxmlformats.org/officeDocument/2006/relationships/slideLayout" Target="../slideLayouts/slideLayout566.xml"/><Relationship Id="rId17" Type="http://schemas.openxmlformats.org/officeDocument/2006/relationships/slideLayout" Target="../slideLayouts/slideLayout571.xml"/><Relationship Id="rId25" Type="http://schemas.openxmlformats.org/officeDocument/2006/relationships/slideLayout" Target="../slideLayouts/slideLayout579.xml"/><Relationship Id="rId33" Type="http://schemas.openxmlformats.org/officeDocument/2006/relationships/slideLayout" Target="../slideLayouts/slideLayout587.xml"/><Relationship Id="rId38" Type="http://schemas.openxmlformats.org/officeDocument/2006/relationships/slideLayout" Target="../slideLayouts/slideLayout592.xml"/><Relationship Id="rId46" Type="http://schemas.openxmlformats.org/officeDocument/2006/relationships/slideLayout" Target="../slideLayouts/slideLayout600.xml"/><Relationship Id="rId59" Type="http://schemas.openxmlformats.org/officeDocument/2006/relationships/slideLayout" Target="../slideLayouts/slideLayout613.xml"/><Relationship Id="rId20" Type="http://schemas.openxmlformats.org/officeDocument/2006/relationships/slideLayout" Target="../slideLayouts/slideLayout574.xml"/><Relationship Id="rId41" Type="http://schemas.openxmlformats.org/officeDocument/2006/relationships/slideLayout" Target="../slideLayouts/slideLayout595.xml"/><Relationship Id="rId54" Type="http://schemas.openxmlformats.org/officeDocument/2006/relationships/slideLayout" Target="../slideLayouts/slideLayout608.xml"/><Relationship Id="rId62" Type="http://schemas.openxmlformats.org/officeDocument/2006/relationships/theme" Target="../theme/theme10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5" Type="http://schemas.openxmlformats.org/officeDocument/2006/relationships/slideLayout" Target="../slideLayouts/slideLayout569.xml"/><Relationship Id="rId23" Type="http://schemas.openxmlformats.org/officeDocument/2006/relationships/slideLayout" Target="../slideLayouts/slideLayout577.xml"/><Relationship Id="rId28" Type="http://schemas.openxmlformats.org/officeDocument/2006/relationships/slideLayout" Target="../slideLayouts/slideLayout582.xml"/><Relationship Id="rId36" Type="http://schemas.openxmlformats.org/officeDocument/2006/relationships/slideLayout" Target="../slideLayouts/slideLayout590.xml"/><Relationship Id="rId49" Type="http://schemas.openxmlformats.org/officeDocument/2006/relationships/slideLayout" Target="../slideLayouts/slideLayout603.xml"/><Relationship Id="rId57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564.xml"/><Relationship Id="rId31" Type="http://schemas.openxmlformats.org/officeDocument/2006/relationships/slideLayout" Target="../slideLayouts/slideLayout585.xml"/><Relationship Id="rId44" Type="http://schemas.openxmlformats.org/officeDocument/2006/relationships/slideLayout" Target="../slideLayouts/slideLayout598.xml"/><Relationship Id="rId52" Type="http://schemas.openxmlformats.org/officeDocument/2006/relationships/slideLayout" Target="../slideLayouts/slideLayout606.xml"/><Relationship Id="rId60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3.xml"/><Relationship Id="rId3" Type="http://schemas.openxmlformats.org/officeDocument/2006/relationships/slideLayout" Target="../slideLayouts/slideLayout618.xml"/><Relationship Id="rId7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7.xml"/><Relationship Id="rId1" Type="http://schemas.openxmlformats.org/officeDocument/2006/relationships/slideLayout" Target="../slideLayouts/slideLayout616.xml"/><Relationship Id="rId6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9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1.xml"/><Relationship Id="rId13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36.xml"/><Relationship Id="rId7" Type="http://schemas.openxmlformats.org/officeDocument/2006/relationships/slideLayout" Target="../slideLayouts/slideLayout640.xml"/><Relationship Id="rId12" Type="http://schemas.openxmlformats.org/officeDocument/2006/relationships/slideLayout" Target="../slideLayouts/slideLayout645.xml"/><Relationship Id="rId2" Type="http://schemas.openxmlformats.org/officeDocument/2006/relationships/slideLayout" Target="../slideLayouts/slideLayout635.xml"/><Relationship Id="rId1" Type="http://schemas.openxmlformats.org/officeDocument/2006/relationships/slideLayout" Target="../slideLayouts/slideLayout634.xml"/><Relationship Id="rId6" Type="http://schemas.openxmlformats.org/officeDocument/2006/relationships/slideLayout" Target="../slideLayouts/slideLayout639.xml"/><Relationship Id="rId11" Type="http://schemas.openxmlformats.org/officeDocument/2006/relationships/slideLayout" Target="../slideLayouts/slideLayout644.xml"/><Relationship Id="rId5" Type="http://schemas.openxmlformats.org/officeDocument/2006/relationships/slideLayout" Target="../slideLayouts/slideLayout638.xml"/><Relationship Id="rId10" Type="http://schemas.openxmlformats.org/officeDocument/2006/relationships/slideLayout" Target="../slideLayouts/slideLayout643.xml"/><Relationship Id="rId4" Type="http://schemas.openxmlformats.org/officeDocument/2006/relationships/slideLayout" Target="../slideLayouts/slideLayout637.xml"/><Relationship Id="rId9" Type="http://schemas.openxmlformats.org/officeDocument/2006/relationships/slideLayout" Target="../slideLayouts/slideLayout642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77.xml"/><Relationship Id="rId55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0.xml"/><Relationship Id="rId58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32.xml"/><Relationship Id="rId61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56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59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47.xml"/><Relationship Id="rId41" Type="http://schemas.openxmlformats.org/officeDocument/2006/relationships/slideLayout" Target="../slideLayouts/slideLayout168.xml"/><Relationship Id="rId54" Type="http://schemas.openxmlformats.org/officeDocument/2006/relationships/slideLayout" Target="../slideLayouts/slideLayout181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37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79.xml"/><Relationship Id="rId6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61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08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Relationship Id="rId6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slideLayout" Target="../slideLayouts/slideLayout291.xml"/><Relationship Id="rId47" Type="http://schemas.openxmlformats.org/officeDocument/2006/relationships/slideLayout" Target="../slideLayouts/slideLayout296.xml"/><Relationship Id="rId50" Type="http://schemas.openxmlformats.org/officeDocument/2006/relationships/slideLayout" Target="../slideLayouts/slideLayout299.xml"/><Relationship Id="rId55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slideLayout" Target="../slideLayouts/slideLayout294.xml"/><Relationship Id="rId53" Type="http://schemas.openxmlformats.org/officeDocument/2006/relationships/slideLayout" Target="../slideLayouts/slideLayout302.xml"/><Relationship Id="rId58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254.xml"/><Relationship Id="rId61" Type="http://schemas.openxmlformats.org/officeDocument/2006/relationships/slideLayout" Target="../slideLayouts/slideLayout310.xml"/><Relationship Id="rId1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48" Type="http://schemas.openxmlformats.org/officeDocument/2006/relationships/slideLayout" Target="../slideLayouts/slideLayout297.xml"/><Relationship Id="rId56" Type="http://schemas.openxmlformats.org/officeDocument/2006/relationships/slideLayout" Target="../slideLayouts/slideLayout305.xml"/><Relationship Id="rId8" Type="http://schemas.openxmlformats.org/officeDocument/2006/relationships/slideLayout" Target="../slideLayouts/slideLayout257.xml"/><Relationship Id="rId51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slideLayout" Target="../slideLayouts/slideLayout295.xml"/><Relationship Id="rId59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Relationship Id="rId54" Type="http://schemas.openxmlformats.org/officeDocument/2006/relationships/slideLayout" Target="../slideLayouts/slideLayout303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49" Type="http://schemas.openxmlformats.org/officeDocument/2006/relationships/slideLayout" Target="../slideLayouts/slideLayout298.xml"/><Relationship Id="rId57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52" Type="http://schemas.openxmlformats.org/officeDocument/2006/relationships/slideLayout" Target="../slideLayouts/slideLayout301.xml"/><Relationship Id="rId6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3.xml"/><Relationship Id="rId18" Type="http://schemas.openxmlformats.org/officeDocument/2006/relationships/slideLayout" Target="../slideLayouts/slideLayout328.xml"/><Relationship Id="rId26" Type="http://schemas.openxmlformats.org/officeDocument/2006/relationships/slideLayout" Target="../slideLayouts/slideLayout336.xml"/><Relationship Id="rId39" Type="http://schemas.openxmlformats.org/officeDocument/2006/relationships/slideLayout" Target="../slideLayouts/slideLayout349.xml"/><Relationship Id="rId21" Type="http://schemas.openxmlformats.org/officeDocument/2006/relationships/slideLayout" Target="../slideLayouts/slideLayout331.xml"/><Relationship Id="rId34" Type="http://schemas.openxmlformats.org/officeDocument/2006/relationships/slideLayout" Target="../slideLayouts/slideLayout344.xml"/><Relationship Id="rId42" Type="http://schemas.openxmlformats.org/officeDocument/2006/relationships/slideLayout" Target="../slideLayouts/slideLayout352.xml"/><Relationship Id="rId47" Type="http://schemas.openxmlformats.org/officeDocument/2006/relationships/slideLayout" Target="../slideLayouts/slideLayout357.xml"/><Relationship Id="rId50" Type="http://schemas.openxmlformats.org/officeDocument/2006/relationships/slideLayout" Target="../slideLayouts/slideLayout360.xml"/><Relationship Id="rId55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12.xml"/><Relationship Id="rId16" Type="http://schemas.openxmlformats.org/officeDocument/2006/relationships/slideLayout" Target="../slideLayouts/slideLayout326.xml"/><Relationship Id="rId29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21.xml"/><Relationship Id="rId24" Type="http://schemas.openxmlformats.org/officeDocument/2006/relationships/slideLayout" Target="../slideLayouts/slideLayout334.xml"/><Relationship Id="rId32" Type="http://schemas.openxmlformats.org/officeDocument/2006/relationships/slideLayout" Target="../slideLayouts/slideLayout342.xml"/><Relationship Id="rId37" Type="http://schemas.openxmlformats.org/officeDocument/2006/relationships/slideLayout" Target="../slideLayouts/slideLayout347.xml"/><Relationship Id="rId40" Type="http://schemas.openxmlformats.org/officeDocument/2006/relationships/slideLayout" Target="../slideLayouts/slideLayout350.xml"/><Relationship Id="rId45" Type="http://schemas.openxmlformats.org/officeDocument/2006/relationships/slideLayout" Target="../slideLayouts/slideLayout355.xml"/><Relationship Id="rId53" Type="http://schemas.openxmlformats.org/officeDocument/2006/relationships/slideLayout" Target="../slideLayouts/slideLayout363.xml"/><Relationship Id="rId58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15.xml"/><Relationship Id="rId61" Type="http://schemas.openxmlformats.org/officeDocument/2006/relationships/slideLayout" Target="../slideLayouts/slideLayout371.xml"/><Relationship Id="rId1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24.xml"/><Relationship Id="rId22" Type="http://schemas.openxmlformats.org/officeDocument/2006/relationships/slideLayout" Target="../slideLayouts/slideLayout332.xml"/><Relationship Id="rId27" Type="http://schemas.openxmlformats.org/officeDocument/2006/relationships/slideLayout" Target="../slideLayouts/slideLayout337.xml"/><Relationship Id="rId30" Type="http://schemas.openxmlformats.org/officeDocument/2006/relationships/slideLayout" Target="../slideLayouts/slideLayout340.xml"/><Relationship Id="rId35" Type="http://schemas.openxmlformats.org/officeDocument/2006/relationships/slideLayout" Target="../slideLayouts/slideLayout345.xml"/><Relationship Id="rId43" Type="http://schemas.openxmlformats.org/officeDocument/2006/relationships/slideLayout" Target="../slideLayouts/slideLayout353.xml"/><Relationship Id="rId48" Type="http://schemas.openxmlformats.org/officeDocument/2006/relationships/slideLayout" Target="../slideLayouts/slideLayout358.xml"/><Relationship Id="rId56" Type="http://schemas.openxmlformats.org/officeDocument/2006/relationships/slideLayout" Target="../slideLayouts/slideLayout366.xml"/><Relationship Id="rId8" Type="http://schemas.openxmlformats.org/officeDocument/2006/relationships/slideLayout" Target="../slideLayouts/slideLayout318.xml"/><Relationship Id="rId51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22.xml"/><Relationship Id="rId17" Type="http://schemas.openxmlformats.org/officeDocument/2006/relationships/slideLayout" Target="../slideLayouts/slideLayout327.xml"/><Relationship Id="rId25" Type="http://schemas.openxmlformats.org/officeDocument/2006/relationships/slideLayout" Target="../slideLayouts/slideLayout335.xml"/><Relationship Id="rId33" Type="http://schemas.openxmlformats.org/officeDocument/2006/relationships/slideLayout" Target="../slideLayouts/slideLayout343.xml"/><Relationship Id="rId38" Type="http://schemas.openxmlformats.org/officeDocument/2006/relationships/slideLayout" Target="../slideLayouts/slideLayout348.xml"/><Relationship Id="rId46" Type="http://schemas.openxmlformats.org/officeDocument/2006/relationships/slideLayout" Target="../slideLayouts/slideLayout356.xml"/><Relationship Id="rId59" Type="http://schemas.openxmlformats.org/officeDocument/2006/relationships/slideLayout" Target="../slideLayouts/slideLayout369.xml"/><Relationship Id="rId20" Type="http://schemas.openxmlformats.org/officeDocument/2006/relationships/slideLayout" Target="../slideLayouts/slideLayout330.xml"/><Relationship Id="rId41" Type="http://schemas.openxmlformats.org/officeDocument/2006/relationships/slideLayout" Target="../slideLayouts/slideLayout351.xml"/><Relationship Id="rId54" Type="http://schemas.openxmlformats.org/officeDocument/2006/relationships/slideLayout" Target="../slideLayouts/slideLayout364.xml"/><Relationship Id="rId62" Type="http://schemas.openxmlformats.org/officeDocument/2006/relationships/theme" Target="../theme/theme6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25.xml"/><Relationship Id="rId23" Type="http://schemas.openxmlformats.org/officeDocument/2006/relationships/slideLayout" Target="../slideLayouts/slideLayout333.xml"/><Relationship Id="rId28" Type="http://schemas.openxmlformats.org/officeDocument/2006/relationships/slideLayout" Target="../slideLayouts/slideLayout338.xml"/><Relationship Id="rId36" Type="http://schemas.openxmlformats.org/officeDocument/2006/relationships/slideLayout" Target="../slideLayouts/slideLayout346.xml"/><Relationship Id="rId49" Type="http://schemas.openxmlformats.org/officeDocument/2006/relationships/slideLayout" Target="../slideLayouts/slideLayout359.xml"/><Relationship Id="rId57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20.xml"/><Relationship Id="rId31" Type="http://schemas.openxmlformats.org/officeDocument/2006/relationships/slideLayout" Target="../slideLayouts/slideLayout341.xml"/><Relationship Id="rId44" Type="http://schemas.openxmlformats.org/officeDocument/2006/relationships/slideLayout" Target="../slideLayouts/slideLayout354.xml"/><Relationship Id="rId52" Type="http://schemas.openxmlformats.org/officeDocument/2006/relationships/slideLayout" Target="../slideLayouts/slideLayout362.xml"/><Relationship Id="rId6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4.xml"/><Relationship Id="rId18" Type="http://schemas.openxmlformats.org/officeDocument/2006/relationships/slideLayout" Target="../slideLayouts/slideLayout389.xml"/><Relationship Id="rId26" Type="http://schemas.openxmlformats.org/officeDocument/2006/relationships/slideLayout" Target="../slideLayouts/slideLayout397.xml"/><Relationship Id="rId39" Type="http://schemas.openxmlformats.org/officeDocument/2006/relationships/slideLayout" Target="../slideLayouts/slideLayout410.xml"/><Relationship Id="rId21" Type="http://schemas.openxmlformats.org/officeDocument/2006/relationships/slideLayout" Target="../slideLayouts/slideLayout392.xml"/><Relationship Id="rId34" Type="http://schemas.openxmlformats.org/officeDocument/2006/relationships/slideLayout" Target="../slideLayouts/slideLayout405.xml"/><Relationship Id="rId42" Type="http://schemas.openxmlformats.org/officeDocument/2006/relationships/slideLayout" Target="../slideLayouts/slideLayout413.xml"/><Relationship Id="rId47" Type="http://schemas.openxmlformats.org/officeDocument/2006/relationships/slideLayout" Target="../slideLayouts/slideLayout418.xml"/><Relationship Id="rId50" Type="http://schemas.openxmlformats.org/officeDocument/2006/relationships/slideLayout" Target="../slideLayouts/slideLayout421.xml"/><Relationship Id="rId55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73.xml"/><Relationship Id="rId16" Type="http://schemas.openxmlformats.org/officeDocument/2006/relationships/slideLayout" Target="../slideLayouts/slideLayout387.xml"/><Relationship Id="rId29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382.xml"/><Relationship Id="rId24" Type="http://schemas.openxmlformats.org/officeDocument/2006/relationships/slideLayout" Target="../slideLayouts/slideLayout395.xml"/><Relationship Id="rId32" Type="http://schemas.openxmlformats.org/officeDocument/2006/relationships/slideLayout" Target="../slideLayouts/slideLayout403.xml"/><Relationship Id="rId37" Type="http://schemas.openxmlformats.org/officeDocument/2006/relationships/slideLayout" Target="../slideLayouts/slideLayout408.xml"/><Relationship Id="rId40" Type="http://schemas.openxmlformats.org/officeDocument/2006/relationships/slideLayout" Target="../slideLayouts/slideLayout411.xml"/><Relationship Id="rId45" Type="http://schemas.openxmlformats.org/officeDocument/2006/relationships/slideLayout" Target="../slideLayouts/slideLayout416.xml"/><Relationship Id="rId53" Type="http://schemas.openxmlformats.org/officeDocument/2006/relationships/slideLayout" Target="../slideLayouts/slideLayout424.xml"/><Relationship Id="rId58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376.xml"/><Relationship Id="rId61" Type="http://schemas.openxmlformats.org/officeDocument/2006/relationships/slideLayout" Target="../slideLayouts/slideLayout432.xml"/><Relationship Id="rId19" Type="http://schemas.openxmlformats.org/officeDocument/2006/relationships/slideLayout" Target="../slideLayouts/slideLayout390.xml"/><Relationship Id="rId14" Type="http://schemas.openxmlformats.org/officeDocument/2006/relationships/slideLayout" Target="../slideLayouts/slideLayout385.xml"/><Relationship Id="rId22" Type="http://schemas.openxmlformats.org/officeDocument/2006/relationships/slideLayout" Target="../slideLayouts/slideLayout393.xml"/><Relationship Id="rId27" Type="http://schemas.openxmlformats.org/officeDocument/2006/relationships/slideLayout" Target="../slideLayouts/slideLayout398.xml"/><Relationship Id="rId30" Type="http://schemas.openxmlformats.org/officeDocument/2006/relationships/slideLayout" Target="../slideLayouts/slideLayout401.xml"/><Relationship Id="rId35" Type="http://schemas.openxmlformats.org/officeDocument/2006/relationships/slideLayout" Target="../slideLayouts/slideLayout406.xml"/><Relationship Id="rId43" Type="http://schemas.openxmlformats.org/officeDocument/2006/relationships/slideLayout" Target="../slideLayouts/slideLayout414.xml"/><Relationship Id="rId48" Type="http://schemas.openxmlformats.org/officeDocument/2006/relationships/slideLayout" Target="../slideLayouts/slideLayout419.xml"/><Relationship Id="rId56" Type="http://schemas.openxmlformats.org/officeDocument/2006/relationships/slideLayout" Target="../slideLayouts/slideLayout427.xml"/><Relationship Id="rId8" Type="http://schemas.openxmlformats.org/officeDocument/2006/relationships/slideLayout" Target="../slideLayouts/slideLayout379.xml"/><Relationship Id="rId51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83.xml"/><Relationship Id="rId17" Type="http://schemas.openxmlformats.org/officeDocument/2006/relationships/slideLayout" Target="../slideLayouts/slideLayout388.xml"/><Relationship Id="rId25" Type="http://schemas.openxmlformats.org/officeDocument/2006/relationships/slideLayout" Target="../slideLayouts/slideLayout396.xml"/><Relationship Id="rId33" Type="http://schemas.openxmlformats.org/officeDocument/2006/relationships/slideLayout" Target="../slideLayouts/slideLayout404.xml"/><Relationship Id="rId38" Type="http://schemas.openxmlformats.org/officeDocument/2006/relationships/slideLayout" Target="../slideLayouts/slideLayout409.xml"/><Relationship Id="rId46" Type="http://schemas.openxmlformats.org/officeDocument/2006/relationships/slideLayout" Target="../slideLayouts/slideLayout417.xml"/><Relationship Id="rId59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391.xml"/><Relationship Id="rId41" Type="http://schemas.openxmlformats.org/officeDocument/2006/relationships/slideLayout" Target="../slideLayouts/slideLayout412.xml"/><Relationship Id="rId54" Type="http://schemas.openxmlformats.org/officeDocument/2006/relationships/slideLayout" Target="../slideLayouts/slideLayout425.xml"/><Relationship Id="rId62" Type="http://schemas.openxmlformats.org/officeDocument/2006/relationships/theme" Target="../theme/theme7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6.xml"/><Relationship Id="rId23" Type="http://schemas.openxmlformats.org/officeDocument/2006/relationships/slideLayout" Target="../slideLayouts/slideLayout394.xml"/><Relationship Id="rId28" Type="http://schemas.openxmlformats.org/officeDocument/2006/relationships/slideLayout" Target="../slideLayouts/slideLayout399.xml"/><Relationship Id="rId36" Type="http://schemas.openxmlformats.org/officeDocument/2006/relationships/slideLayout" Target="../slideLayouts/slideLayout407.xml"/><Relationship Id="rId49" Type="http://schemas.openxmlformats.org/officeDocument/2006/relationships/slideLayout" Target="../slideLayouts/slideLayout420.xml"/><Relationship Id="rId57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381.xml"/><Relationship Id="rId31" Type="http://schemas.openxmlformats.org/officeDocument/2006/relationships/slideLayout" Target="../slideLayouts/slideLayout402.xml"/><Relationship Id="rId44" Type="http://schemas.openxmlformats.org/officeDocument/2006/relationships/slideLayout" Target="../slideLayouts/slideLayout415.xml"/><Relationship Id="rId52" Type="http://schemas.openxmlformats.org/officeDocument/2006/relationships/slideLayout" Target="../slideLayouts/slideLayout423.xml"/><Relationship Id="rId6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450.xml"/><Relationship Id="rId26" Type="http://schemas.openxmlformats.org/officeDocument/2006/relationships/slideLayout" Target="../slideLayouts/slideLayout458.xml"/><Relationship Id="rId39" Type="http://schemas.openxmlformats.org/officeDocument/2006/relationships/slideLayout" Target="../slideLayouts/slideLayout471.xml"/><Relationship Id="rId21" Type="http://schemas.openxmlformats.org/officeDocument/2006/relationships/slideLayout" Target="../slideLayouts/slideLayout453.xml"/><Relationship Id="rId34" Type="http://schemas.openxmlformats.org/officeDocument/2006/relationships/slideLayout" Target="../slideLayouts/slideLayout466.xml"/><Relationship Id="rId42" Type="http://schemas.openxmlformats.org/officeDocument/2006/relationships/slideLayout" Target="../slideLayouts/slideLayout474.xml"/><Relationship Id="rId47" Type="http://schemas.openxmlformats.org/officeDocument/2006/relationships/slideLayout" Target="../slideLayouts/slideLayout479.xml"/><Relationship Id="rId50" Type="http://schemas.openxmlformats.org/officeDocument/2006/relationships/slideLayout" Target="../slideLayouts/slideLayout482.xml"/><Relationship Id="rId55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34.xml"/><Relationship Id="rId16" Type="http://schemas.openxmlformats.org/officeDocument/2006/relationships/slideLayout" Target="../slideLayouts/slideLayout448.xml"/><Relationship Id="rId29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43.xml"/><Relationship Id="rId24" Type="http://schemas.openxmlformats.org/officeDocument/2006/relationships/slideLayout" Target="../slideLayouts/slideLayout456.xml"/><Relationship Id="rId32" Type="http://schemas.openxmlformats.org/officeDocument/2006/relationships/slideLayout" Target="../slideLayouts/slideLayout464.xml"/><Relationship Id="rId37" Type="http://schemas.openxmlformats.org/officeDocument/2006/relationships/slideLayout" Target="../slideLayouts/slideLayout469.xml"/><Relationship Id="rId40" Type="http://schemas.openxmlformats.org/officeDocument/2006/relationships/slideLayout" Target="../slideLayouts/slideLayout472.xml"/><Relationship Id="rId45" Type="http://schemas.openxmlformats.org/officeDocument/2006/relationships/slideLayout" Target="../slideLayouts/slideLayout477.xml"/><Relationship Id="rId53" Type="http://schemas.openxmlformats.org/officeDocument/2006/relationships/slideLayout" Target="../slideLayouts/slideLayout485.xml"/><Relationship Id="rId58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37.xml"/><Relationship Id="rId61" Type="http://schemas.openxmlformats.org/officeDocument/2006/relationships/slideLayout" Target="../slideLayouts/slideLayout493.xml"/><Relationship Id="rId1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46.xml"/><Relationship Id="rId22" Type="http://schemas.openxmlformats.org/officeDocument/2006/relationships/slideLayout" Target="../slideLayouts/slideLayout454.xml"/><Relationship Id="rId27" Type="http://schemas.openxmlformats.org/officeDocument/2006/relationships/slideLayout" Target="../slideLayouts/slideLayout459.xml"/><Relationship Id="rId30" Type="http://schemas.openxmlformats.org/officeDocument/2006/relationships/slideLayout" Target="../slideLayouts/slideLayout462.xml"/><Relationship Id="rId35" Type="http://schemas.openxmlformats.org/officeDocument/2006/relationships/slideLayout" Target="../slideLayouts/slideLayout467.xml"/><Relationship Id="rId43" Type="http://schemas.openxmlformats.org/officeDocument/2006/relationships/slideLayout" Target="../slideLayouts/slideLayout475.xml"/><Relationship Id="rId48" Type="http://schemas.openxmlformats.org/officeDocument/2006/relationships/slideLayout" Target="../slideLayouts/slideLayout480.xml"/><Relationship Id="rId56" Type="http://schemas.openxmlformats.org/officeDocument/2006/relationships/slideLayout" Target="../slideLayouts/slideLayout488.xml"/><Relationship Id="rId8" Type="http://schemas.openxmlformats.org/officeDocument/2006/relationships/slideLayout" Target="../slideLayouts/slideLayout440.xml"/><Relationship Id="rId51" Type="http://schemas.openxmlformats.org/officeDocument/2006/relationships/slideLayout" Target="../slideLayouts/slideLayout483.xml"/><Relationship Id="rId3" Type="http://schemas.openxmlformats.org/officeDocument/2006/relationships/slideLayout" Target="../slideLayouts/slideLayout435.xml"/><Relationship Id="rId12" Type="http://schemas.openxmlformats.org/officeDocument/2006/relationships/slideLayout" Target="../slideLayouts/slideLayout444.xml"/><Relationship Id="rId17" Type="http://schemas.openxmlformats.org/officeDocument/2006/relationships/slideLayout" Target="../slideLayouts/slideLayout449.xml"/><Relationship Id="rId25" Type="http://schemas.openxmlformats.org/officeDocument/2006/relationships/slideLayout" Target="../slideLayouts/slideLayout457.xml"/><Relationship Id="rId33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470.xml"/><Relationship Id="rId46" Type="http://schemas.openxmlformats.org/officeDocument/2006/relationships/slideLayout" Target="../slideLayouts/slideLayout478.xml"/><Relationship Id="rId59" Type="http://schemas.openxmlformats.org/officeDocument/2006/relationships/slideLayout" Target="../slideLayouts/slideLayout491.xml"/><Relationship Id="rId20" Type="http://schemas.openxmlformats.org/officeDocument/2006/relationships/slideLayout" Target="../slideLayouts/slideLayout452.xml"/><Relationship Id="rId41" Type="http://schemas.openxmlformats.org/officeDocument/2006/relationships/slideLayout" Target="../slideLayouts/slideLayout473.xml"/><Relationship Id="rId54" Type="http://schemas.openxmlformats.org/officeDocument/2006/relationships/slideLayout" Target="../slideLayouts/slideLayout486.xml"/><Relationship Id="rId62" Type="http://schemas.openxmlformats.org/officeDocument/2006/relationships/theme" Target="../theme/theme8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5" Type="http://schemas.openxmlformats.org/officeDocument/2006/relationships/slideLayout" Target="../slideLayouts/slideLayout447.xml"/><Relationship Id="rId23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60.xml"/><Relationship Id="rId36" Type="http://schemas.openxmlformats.org/officeDocument/2006/relationships/slideLayout" Target="../slideLayouts/slideLayout468.xml"/><Relationship Id="rId49" Type="http://schemas.openxmlformats.org/officeDocument/2006/relationships/slideLayout" Target="../slideLayouts/slideLayout481.xml"/><Relationship Id="rId57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42.xml"/><Relationship Id="rId31" Type="http://schemas.openxmlformats.org/officeDocument/2006/relationships/slideLayout" Target="../slideLayouts/slideLayout463.xml"/><Relationship Id="rId44" Type="http://schemas.openxmlformats.org/officeDocument/2006/relationships/slideLayout" Target="../slideLayouts/slideLayout476.xml"/><Relationship Id="rId52" Type="http://schemas.openxmlformats.org/officeDocument/2006/relationships/slideLayout" Target="../slideLayouts/slideLayout484.xml"/><Relationship Id="rId6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6.xml"/><Relationship Id="rId18" Type="http://schemas.openxmlformats.org/officeDocument/2006/relationships/slideLayout" Target="../slideLayouts/slideLayout511.xml"/><Relationship Id="rId26" Type="http://schemas.openxmlformats.org/officeDocument/2006/relationships/slideLayout" Target="../slideLayouts/slideLayout519.xml"/><Relationship Id="rId39" Type="http://schemas.openxmlformats.org/officeDocument/2006/relationships/slideLayout" Target="../slideLayouts/slideLayout532.xml"/><Relationship Id="rId21" Type="http://schemas.openxmlformats.org/officeDocument/2006/relationships/slideLayout" Target="../slideLayouts/slideLayout514.xml"/><Relationship Id="rId34" Type="http://schemas.openxmlformats.org/officeDocument/2006/relationships/slideLayout" Target="../slideLayouts/slideLayout527.xml"/><Relationship Id="rId42" Type="http://schemas.openxmlformats.org/officeDocument/2006/relationships/slideLayout" Target="../slideLayouts/slideLayout535.xml"/><Relationship Id="rId47" Type="http://schemas.openxmlformats.org/officeDocument/2006/relationships/slideLayout" Target="../slideLayouts/slideLayout540.xml"/><Relationship Id="rId50" Type="http://schemas.openxmlformats.org/officeDocument/2006/relationships/slideLayout" Target="../slideLayouts/slideLayout543.xml"/><Relationship Id="rId55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5.xml"/><Relationship Id="rId16" Type="http://schemas.openxmlformats.org/officeDocument/2006/relationships/slideLayout" Target="../slideLayouts/slideLayout509.xml"/><Relationship Id="rId29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04.xml"/><Relationship Id="rId24" Type="http://schemas.openxmlformats.org/officeDocument/2006/relationships/slideLayout" Target="../slideLayouts/slideLayout517.xml"/><Relationship Id="rId32" Type="http://schemas.openxmlformats.org/officeDocument/2006/relationships/slideLayout" Target="../slideLayouts/slideLayout525.xml"/><Relationship Id="rId37" Type="http://schemas.openxmlformats.org/officeDocument/2006/relationships/slideLayout" Target="../slideLayouts/slideLayout530.xml"/><Relationship Id="rId40" Type="http://schemas.openxmlformats.org/officeDocument/2006/relationships/slideLayout" Target="../slideLayouts/slideLayout533.xml"/><Relationship Id="rId45" Type="http://schemas.openxmlformats.org/officeDocument/2006/relationships/slideLayout" Target="../slideLayouts/slideLayout538.xml"/><Relationship Id="rId53" Type="http://schemas.openxmlformats.org/officeDocument/2006/relationships/slideLayout" Target="../slideLayouts/slideLayout546.xml"/><Relationship Id="rId58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498.xml"/><Relationship Id="rId61" Type="http://schemas.openxmlformats.org/officeDocument/2006/relationships/slideLayout" Target="../slideLayouts/slideLayout554.xml"/><Relationship Id="rId19" Type="http://schemas.openxmlformats.org/officeDocument/2006/relationships/slideLayout" Target="../slideLayouts/slideLayout512.xml"/><Relationship Id="rId14" Type="http://schemas.openxmlformats.org/officeDocument/2006/relationships/slideLayout" Target="../slideLayouts/slideLayout507.xml"/><Relationship Id="rId22" Type="http://schemas.openxmlformats.org/officeDocument/2006/relationships/slideLayout" Target="../slideLayouts/slideLayout515.xml"/><Relationship Id="rId27" Type="http://schemas.openxmlformats.org/officeDocument/2006/relationships/slideLayout" Target="../slideLayouts/slideLayout520.xml"/><Relationship Id="rId30" Type="http://schemas.openxmlformats.org/officeDocument/2006/relationships/slideLayout" Target="../slideLayouts/slideLayout523.xml"/><Relationship Id="rId35" Type="http://schemas.openxmlformats.org/officeDocument/2006/relationships/slideLayout" Target="../slideLayouts/slideLayout528.xml"/><Relationship Id="rId43" Type="http://schemas.openxmlformats.org/officeDocument/2006/relationships/slideLayout" Target="../slideLayouts/slideLayout536.xml"/><Relationship Id="rId48" Type="http://schemas.openxmlformats.org/officeDocument/2006/relationships/slideLayout" Target="../slideLayouts/slideLayout541.xml"/><Relationship Id="rId56" Type="http://schemas.openxmlformats.org/officeDocument/2006/relationships/slideLayout" Target="../slideLayouts/slideLayout549.xml"/><Relationship Id="rId8" Type="http://schemas.openxmlformats.org/officeDocument/2006/relationships/slideLayout" Target="../slideLayouts/slideLayout501.xml"/><Relationship Id="rId51" Type="http://schemas.openxmlformats.org/officeDocument/2006/relationships/slideLayout" Target="../slideLayouts/slideLayout544.xml"/><Relationship Id="rId3" Type="http://schemas.openxmlformats.org/officeDocument/2006/relationships/slideLayout" Target="../slideLayouts/slideLayout496.xml"/><Relationship Id="rId12" Type="http://schemas.openxmlformats.org/officeDocument/2006/relationships/slideLayout" Target="../slideLayouts/slideLayout505.xml"/><Relationship Id="rId17" Type="http://schemas.openxmlformats.org/officeDocument/2006/relationships/slideLayout" Target="../slideLayouts/slideLayout510.xml"/><Relationship Id="rId25" Type="http://schemas.openxmlformats.org/officeDocument/2006/relationships/slideLayout" Target="../slideLayouts/slideLayout518.xml"/><Relationship Id="rId33" Type="http://schemas.openxmlformats.org/officeDocument/2006/relationships/slideLayout" Target="../slideLayouts/slideLayout526.xml"/><Relationship Id="rId38" Type="http://schemas.openxmlformats.org/officeDocument/2006/relationships/slideLayout" Target="../slideLayouts/slideLayout531.xml"/><Relationship Id="rId46" Type="http://schemas.openxmlformats.org/officeDocument/2006/relationships/slideLayout" Target="../slideLayouts/slideLayout539.xml"/><Relationship Id="rId59" Type="http://schemas.openxmlformats.org/officeDocument/2006/relationships/slideLayout" Target="../slideLayouts/slideLayout552.xml"/><Relationship Id="rId20" Type="http://schemas.openxmlformats.org/officeDocument/2006/relationships/slideLayout" Target="../slideLayouts/slideLayout513.xml"/><Relationship Id="rId41" Type="http://schemas.openxmlformats.org/officeDocument/2006/relationships/slideLayout" Target="../slideLayouts/slideLayout534.xml"/><Relationship Id="rId54" Type="http://schemas.openxmlformats.org/officeDocument/2006/relationships/slideLayout" Target="../slideLayouts/slideLayout547.xml"/><Relationship Id="rId62" Type="http://schemas.openxmlformats.org/officeDocument/2006/relationships/theme" Target="../theme/theme9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5" Type="http://schemas.openxmlformats.org/officeDocument/2006/relationships/slideLayout" Target="../slideLayouts/slideLayout508.xml"/><Relationship Id="rId23" Type="http://schemas.openxmlformats.org/officeDocument/2006/relationships/slideLayout" Target="../slideLayouts/slideLayout516.xml"/><Relationship Id="rId28" Type="http://schemas.openxmlformats.org/officeDocument/2006/relationships/slideLayout" Target="../slideLayouts/slideLayout521.xml"/><Relationship Id="rId36" Type="http://schemas.openxmlformats.org/officeDocument/2006/relationships/slideLayout" Target="../slideLayouts/slideLayout529.xml"/><Relationship Id="rId49" Type="http://schemas.openxmlformats.org/officeDocument/2006/relationships/slideLayout" Target="../slideLayouts/slideLayout542.xml"/><Relationship Id="rId57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03.xml"/><Relationship Id="rId31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37.xml"/><Relationship Id="rId52" Type="http://schemas.openxmlformats.org/officeDocument/2006/relationships/slideLayout" Target="../slideLayouts/slideLayout545.xml"/><Relationship Id="rId6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60072B-D443-41D4-BFE3-84B19C164B03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33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3722" r:id="rId7"/>
    <p:sldLayoutId id="2147484879" r:id="rId8"/>
    <p:sldLayoutId id="2147484880" r:id="rId9"/>
    <p:sldLayoutId id="2147484881" r:id="rId10"/>
    <p:sldLayoutId id="2147484882" r:id="rId11"/>
    <p:sldLayoutId id="2147484883" r:id="rId12"/>
    <p:sldLayoutId id="2147484884" r:id="rId13"/>
    <p:sldLayoutId id="2147484885" r:id="rId14"/>
    <p:sldLayoutId id="2147484886" r:id="rId15"/>
    <p:sldLayoutId id="2147484887" r:id="rId16"/>
    <p:sldLayoutId id="2147484888" r:id="rId17"/>
    <p:sldLayoutId id="2147484889" r:id="rId18"/>
    <p:sldLayoutId id="2147484890" r:id="rId19"/>
    <p:sldLayoutId id="2147484891" r:id="rId20"/>
    <p:sldLayoutId id="2147484892" r:id="rId21"/>
    <p:sldLayoutId id="2147484893" r:id="rId22"/>
    <p:sldLayoutId id="2147484894" r:id="rId23"/>
    <p:sldLayoutId id="2147484895" r:id="rId24"/>
    <p:sldLayoutId id="2147484896" r:id="rId25"/>
    <p:sldLayoutId id="2147484897" r:id="rId26"/>
    <p:sldLayoutId id="2147484898" r:id="rId27"/>
    <p:sldLayoutId id="2147484899" r:id="rId28"/>
    <p:sldLayoutId id="2147484900" r:id="rId29"/>
    <p:sldLayoutId id="2147484901" r:id="rId30"/>
    <p:sldLayoutId id="2147484902" r:id="rId31"/>
    <p:sldLayoutId id="2147484903" r:id="rId32"/>
    <p:sldLayoutId id="2147484904" r:id="rId33"/>
    <p:sldLayoutId id="2147484905" r:id="rId34"/>
    <p:sldLayoutId id="2147484906" r:id="rId35"/>
    <p:sldLayoutId id="2147484907" r:id="rId36"/>
    <p:sldLayoutId id="2147484908" r:id="rId37"/>
    <p:sldLayoutId id="2147484909" r:id="rId38"/>
    <p:sldLayoutId id="2147484910" r:id="rId39"/>
    <p:sldLayoutId id="2147484911" r:id="rId40"/>
    <p:sldLayoutId id="2147484912" r:id="rId41"/>
    <p:sldLayoutId id="2147484913" r:id="rId42"/>
    <p:sldLayoutId id="2147484914" r:id="rId43"/>
    <p:sldLayoutId id="2147484915" r:id="rId44"/>
    <p:sldLayoutId id="2147484916" r:id="rId45"/>
    <p:sldLayoutId id="2147484917" r:id="rId46"/>
    <p:sldLayoutId id="2147484918" r:id="rId47"/>
    <p:sldLayoutId id="2147484919" r:id="rId48"/>
    <p:sldLayoutId id="2147484920" r:id="rId49"/>
    <p:sldLayoutId id="2147484921" r:id="rId50"/>
    <p:sldLayoutId id="2147484922" r:id="rId51"/>
    <p:sldLayoutId id="2147484923" r:id="rId52"/>
    <p:sldLayoutId id="2147484924" r:id="rId53"/>
    <p:sldLayoutId id="2147484925" r:id="rId54"/>
    <p:sldLayoutId id="2147484926" r:id="rId55"/>
    <p:sldLayoutId id="2147484927" r:id="rId56"/>
    <p:sldLayoutId id="2147484928" r:id="rId57"/>
    <p:sldLayoutId id="2147484929" r:id="rId58"/>
    <p:sldLayoutId id="2147484930" r:id="rId59"/>
    <p:sldLayoutId id="2147484931" r:id="rId60"/>
    <p:sldLayoutId id="2147484932" r:id="rId61"/>
    <p:sldLayoutId id="2147484933" r:id="rId62"/>
    <p:sldLayoutId id="2147484934" r:id="rId63"/>
    <p:sldLayoutId id="2147484935" r:id="rId64"/>
    <p:sldLayoutId id="2147484949" r:id="rId65"/>
    <p:sldLayoutId id="2147484950" r:id="rId6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3C91005-E495-4825-BAEA-900E9933EFF4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4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  <p:sldLayoutId id="2147484823" r:id="rId13"/>
    <p:sldLayoutId id="2147484824" r:id="rId14"/>
    <p:sldLayoutId id="2147484825" r:id="rId15"/>
    <p:sldLayoutId id="2147484826" r:id="rId16"/>
    <p:sldLayoutId id="2147484827" r:id="rId17"/>
    <p:sldLayoutId id="2147484828" r:id="rId18"/>
    <p:sldLayoutId id="2147484829" r:id="rId19"/>
    <p:sldLayoutId id="2147484830" r:id="rId20"/>
    <p:sldLayoutId id="2147484831" r:id="rId21"/>
    <p:sldLayoutId id="2147484832" r:id="rId22"/>
    <p:sldLayoutId id="2147484833" r:id="rId23"/>
    <p:sldLayoutId id="2147484834" r:id="rId24"/>
    <p:sldLayoutId id="2147484835" r:id="rId25"/>
    <p:sldLayoutId id="2147484836" r:id="rId26"/>
    <p:sldLayoutId id="2147484837" r:id="rId27"/>
    <p:sldLayoutId id="2147484838" r:id="rId28"/>
    <p:sldLayoutId id="2147484839" r:id="rId29"/>
    <p:sldLayoutId id="2147484840" r:id="rId30"/>
    <p:sldLayoutId id="2147484841" r:id="rId31"/>
    <p:sldLayoutId id="2147484842" r:id="rId32"/>
    <p:sldLayoutId id="2147484843" r:id="rId33"/>
    <p:sldLayoutId id="2147484844" r:id="rId34"/>
    <p:sldLayoutId id="2147484845" r:id="rId35"/>
    <p:sldLayoutId id="2147484846" r:id="rId36"/>
    <p:sldLayoutId id="2147484847" r:id="rId37"/>
    <p:sldLayoutId id="2147484848" r:id="rId38"/>
    <p:sldLayoutId id="2147484849" r:id="rId39"/>
    <p:sldLayoutId id="2147484850" r:id="rId40"/>
    <p:sldLayoutId id="2147484851" r:id="rId41"/>
    <p:sldLayoutId id="2147484852" r:id="rId42"/>
    <p:sldLayoutId id="2147484853" r:id="rId43"/>
    <p:sldLayoutId id="2147484854" r:id="rId44"/>
    <p:sldLayoutId id="2147484855" r:id="rId45"/>
    <p:sldLayoutId id="2147484856" r:id="rId46"/>
    <p:sldLayoutId id="2147484857" r:id="rId47"/>
    <p:sldLayoutId id="2147484858" r:id="rId48"/>
    <p:sldLayoutId id="2147484859" r:id="rId49"/>
    <p:sldLayoutId id="2147484860" r:id="rId50"/>
    <p:sldLayoutId id="2147484861" r:id="rId51"/>
    <p:sldLayoutId id="2147484862" r:id="rId52"/>
    <p:sldLayoutId id="2147484863" r:id="rId53"/>
    <p:sldLayoutId id="2147484864" r:id="rId54"/>
    <p:sldLayoutId id="2147484865" r:id="rId55"/>
    <p:sldLayoutId id="2147484866" r:id="rId56"/>
    <p:sldLayoutId id="2147484867" r:id="rId57"/>
    <p:sldLayoutId id="2147484868" r:id="rId58"/>
    <p:sldLayoutId id="2147484869" r:id="rId59"/>
    <p:sldLayoutId id="2147484870" r:id="rId60"/>
    <p:sldLayoutId id="2147484871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5"/>
            <a:ext cx="9566145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523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BEB1-14CA-411F-94CE-1BC5A5DF5AFD}" type="datetime1">
              <a:rPr lang="nl-BE" smtClean="0"/>
              <a:t>24/04/2026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757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2" r:id="rId4"/>
    <p:sldLayoutId id="2147484943" r:id="rId5"/>
    <p:sldLayoutId id="2147484944" r:id="rId6"/>
    <p:sldLayoutId id="2147484945" r:id="rId7"/>
    <p:sldLayoutId id="2147484946" r:id="rId8"/>
  </p:sldLayoutIdLst>
  <p:hf sldNum="0" hdr="0" ft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5"/>
            <a:ext cx="9566145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523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7558-20D5-46F4-AE93-9CD16F374532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364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87609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0F1C857-29FB-4F2B-B5E5-5720E6D08E80}" type="datetime4">
              <a:rPr lang="nl-BE" smtClean="0"/>
              <a:t>24 april 2026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43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  <p:sldLayoutId id="2147484975" r:id="rId13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E41B8C5-C06F-4A83-A853-E5889DFDB773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  <p:sldLayoutId id="2147484340" r:id="rId18"/>
    <p:sldLayoutId id="2147484341" r:id="rId19"/>
    <p:sldLayoutId id="2147484342" r:id="rId20"/>
    <p:sldLayoutId id="2147484343" r:id="rId21"/>
    <p:sldLayoutId id="2147484344" r:id="rId22"/>
    <p:sldLayoutId id="2147484345" r:id="rId23"/>
    <p:sldLayoutId id="2147484346" r:id="rId24"/>
    <p:sldLayoutId id="2147484347" r:id="rId25"/>
    <p:sldLayoutId id="2147484348" r:id="rId26"/>
    <p:sldLayoutId id="2147484349" r:id="rId27"/>
    <p:sldLayoutId id="2147484350" r:id="rId28"/>
    <p:sldLayoutId id="2147484351" r:id="rId29"/>
    <p:sldLayoutId id="2147484352" r:id="rId30"/>
    <p:sldLayoutId id="2147484353" r:id="rId31"/>
    <p:sldLayoutId id="2147484354" r:id="rId32"/>
    <p:sldLayoutId id="2147484355" r:id="rId33"/>
    <p:sldLayoutId id="2147484356" r:id="rId34"/>
    <p:sldLayoutId id="2147484357" r:id="rId35"/>
    <p:sldLayoutId id="2147484358" r:id="rId36"/>
    <p:sldLayoutId id="2147484359" r:id="rId37"/>
    <p:sldLayoutId id="2147484360" r:id="rId38"/>
    <p:sldLayoutId id="2147484361" r:id="rId39"/>
    <p:sldLayoutId id="2147484362" r:id="rId40"/>
    <p:sldLayoutId id="2147484363" r:id="rId41"/>
    <p:sldLayoutId id="2147484364" r:id="rId42"/>
    <p:sldLayoutId id="2147484365" r:id="rId43"/>
    <p:sldLayoutId id="2147484366" r:id="rId44"/>
    <p:sldLayoutId id="2147484367" r:id="rId45"/>
    <p:sldLayoutId id="2147484368" r:id="rId46"/>
    <p:sldLayoutId id="2147484369" r:id="rId47"/>
    <p:sldLayoutId id="2147484370" r:id="rId48"/>
    <p:sldLayoutId id="2147484371" r:id="rId49"/>
    <p:sldLayoutId id="2147484372" r:id="rId50"/>
    <p:sldLayoutId id="2147484373" r:id="rId51"/>
    <p:sldLayoutId id="2147484374" r:id="rId52"/>
    <p:sldLayoutId id="2147484375" r:id="rId53"/>
    <p:sldLayoutId id="2147484376" r:id="rId54"/>
    <p:sldLayoutId id="2147484377" r:id="rId55"/>
    <p:sldLayoutId id="2147484378" r:id="rId56"/>
    <p:sldLayoutId id="2147484379" r:id="rId57"/>
    <p:sldLayoutId id="2147484380" r:id="rId58"/>
    <p:sldLayoutId id="2147484381" r:id="rId59"/>
    <p:sldLayoutId id="2147484382" r:id="rId60"/>
    <p:sldLayoutId id="2147484383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0E85B91-1FEA-42DC-8260-8DC72527F7FF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42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  <p:sldLayoutId id="2147484400" r:id="rId17"/>
    <p:sldLayoutId id="2147484401" r:id="rId18"/>
    <p:sldLayoutId id="2147484402" r:id="rId19"/>
    <p:sldLayoutId id="2147484403" r:id="rId20"/>
    <p:sldLayoutId id="2147484404" r:id="rId21"/>
    <p:sldLayoutId id="2147484405" r:id="rId22"/>
    <p:sldLayoutId id="2147484406" r:id="rId23"/>
    <p:sldLayoutId id="2147484407" r:id="rId24"/>
    <p:sldLayoutId id="2147484408" r:id="rId25"/>
    <p:sldLayoutId id="2147484409" r:id="rId26"/>
    <p:sldLayoutId id="2147484410" r:id="rId27"/>
    <p:sldLayoutId id="2147484411" r:id="rId28"/>
    <p:sldLayoutId id="2147484412" r:id="rId29"/>
    <p:sldLayoutId id="2147484413" r:id="rId30"/>
    <p:sldLayoutId id="2147484414" r:id="rId31"/>
    <p:sldLayoutId id="2147484415" r:id="rId32"/>
    <p:sldLayoutId id="2147484416" r:id="rId33"/>
    <p:sldLayoutId id="2147484417" r:id="rId34"/>
    <p:sldLayoutId id="2147484418" r:id="rId35"/>
    <p:sldLayoutId id="2147484419" r:id="rId36"/>
    <p:sldLayoutId id="2147484420" r:id="rId37"/>
    <p:sldLayoutId id="2147484421" r:id="rId38"/>
    <p:sldLayoutId id="2147484422" r:id="rId39"/>
    <p:sldLayoutId id="2147484423" r:id="rId40"/>
    <p:sldLayoutId id="2147484424" r:id="rId41"/>
    <p:sldLayoutId id="2147484425" r:id="rId42"/>
    <p:sldLayoutId id="2147484426" r:id="rId43"/>
    <p:sldLayoutId id="2147484427" r:id="rId44"/>
    <p:sldLayoutId id="2147484428" r:id="rId45"/>
    <p:sldLayoutId id="2147484429" r:id="rId46"/>
    <p:sldLayoutId id="2147484430" r:id="rId47"/>
    <p:sldLayoutId id="2147484431" r:id="rId48"/>
    <p:sldLayoutId id="2147484432" r:id="rId49"/>
    <p:sldLayoutId id="2147484433" r:id="rId50"/>
    <p:sldLayoutId id="2147484434" r:id="rId51"/>
    <p:sldLayoutId id="2147484435" r:id="rId52"/>
    <p:sldLayoutId id="2147484436" r:id="rId53"/>
    <p:sldLayoutId id="2147484437" r:id="rId54"/>
    <p:sldLayoutId id="2147484438" r:id="rId55"/>
    <p:sldLayoutId id="2147484439" r:id="rId56"/>
    <p:sldLayoutId id="2147484440" r:id="rId57"/>
    <p:sldLayoutId id="2147484441" r:id="rId58"/>
    <p:sldLayoutId id="2147484442" r:id="rId59"/>
    <p:sldLayoutId id="2147484443" r:id="rId60"/>
    <p:sldLayoutId id="2147484444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26041A0-826F-4C71-A99A-88FEF3009724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41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  <p:sldLayoutId id="2147484464" r:id="rId20"/>
    <p:sldLayoutId id="2147484465" r:id="rId21"/>
    <p:sldLayoutId id="2147484466" r:id="rId22"/>
    <p:sldLayoutId id="2147484467" r:id="rId23"/>
    <p:sldLayoutId id="2147484468" r:id="rId24"/>
    <p:sldLayoutId id="2147484469" r:id="rId25"/>
    <p:sldLayoutId id="2147484470" r:id="rId26"/>
    <p:sldLayoutId id="2147484471" r:id="rId27"/>
    <p:sldLayoutId id="2147484472" r:id="rId28"/>
    <p:sldLayoutId id="2147484473" r:id="rId29"/>
    <p:sldLayoutId id="2147484474" r:id="rId30"/>
    <p:sldLayoutId id="2147484475" r:id="rId31"/>
    <p:sldLayoutId id="2147484476" r:id="rId32"/>
    <p:sldLayoutId id="2147484477" r:id="rId33"/>
    <p:sldLayoutId id="2147484478" r:id="rId34"/>
    <p:sldLayoutId id="2147484479" r:id="rId35"/>
    <p:sldLayoutId id="2147484480" r:id="rId36"/>
    <p:sldLayoutId id="2147484481" r:id="rId37"/>
    <p:sldLayoutId id="2147484482" r:id="rId38"/>
    <p:sldLayoutId id="2147484483" r:id="rId39"/>
    <p:sldLayoutId id="2147484484" r:id="rId40"/>
    <p:sldLayoutId id="2147484485" r:id="rId41"/>
    <p:sldLayoutId id="2147484486" r:id="rId42"/>
    <p:sldLayoutId id="2147484487" r:id="rId43"/>
    <p:sldLayoutId id="2147484488" r:id="rId44"/>
    <p:sldLayoutId id="2147484489" r:id="rId45"/>
    <p:sldLayoutId id="2147484490" r:id="rId46"/>
    <p:sldLayoutId id="2147484491" r:id="rId47"/>
    <p:sldLayoutId id="2147484492" r:id="rId48"/>
    <p:sldLayoutId id="2147484493" r:id="rId49"/>
    <p:sldLayoutId id="2147484494" r:id="rId50"/>
    <p:sldLayoutId id="2147484495" r:id="rId51"/>
    <p:sldLayoutId id="2147484496" r:id="rId52"/>
    <p:sldLayoutId id="2147484497" r:id="rId53"/>
    <p:sldLayoutId id="2147484498" r:id="rId54"/>
    <p:sldLayoutId id="2147484499" r:id="rId55"/>
    <p:sldLayoutId id="2147484500" r:id="rId56"/>
    <p:sldLayoutId id="2147484501" r:id="rId57"/>
    <p:sldLayoutId id="2147484502" r:id="rId58"/>
    <p:sldLayoutId id="2147484503" r:id="rId59"/>
    <p:sldLayoutId id="2147484504" r:id="rId60"/>
    <p:sldLayoutId id="2147484505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C8B1C7-3B14-4E2C-A2F9-72BFECDE9139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46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  <p:sldLayoutId id="2147484518" r:id="rId13"/>
    <p:sldLayoutId id="2147484519" r:id="rId14"/>
    <p:sldLayoutId id="2147484520" r:id="rId15"/>
    <p:sldLayoutId id="2147484521" r:id="rId16"/>
    <p:sldLayoutId id="2147484522" r:id="rId17"/>
    <p:sldLayoutId id="2147484523" r:id="rId18"/>
    <p:sldLayoutId id="2147484524" r:id="rId19"/>
    <p:sldLayoutId id="2147484525" r:id="rId20"/>
    <p:sldLayoutId id="2147484526" r:id="rId21"/>
    <p:sldLayoutId id="2147484527" r:id="rId22"/>
    <p:sldLayoutId id="2147484528" r:id="rId23"/>
    <p:sldLayoutId id="2147484529" r:id="rId24"/>
    <p:sldLayoutId id="2147484530" r:id="rId25"/>
    <p:sldLayoutId id="2147484531" r:id="rId26"/>
    <p:sldLayoutId id="2147484532" r:id="rId27"/>
    <p:sldLayoutId id="2147484533" r:id="rId28"/>
    <p:sldLayoutId id="2147484534" r:id="rId29"/>
    <p:sldLayoutId id="2147484535" r:id="rId30"/>
    <p:sldLayoutId id="2147484536" r:id="rId31"/>
    <p:sldLayoutId id="2147484537" r:id="rId32"/>
    <p:sldLayoutId id="2147484538" r:id="rId33"/>
    <p:sldLayoutId id="2147484539" r:id="rId34"/>
    <p:sldLayoutId id="2147484540" r:id="rId35"/>
    <p:sldLayoutId id="2147484541" r:id="rId36"/>
    <p:sldLayoutId id="2147484542" r:id="rId37"/>
    <p:sldLayoutId id="2147484543" r:id="rId38"/>
    <p:sldLayoutId id="2147484544" r:id="rId39"/>
    <p:sldLayoutId id="2147484545" r:id="rId40"/>
    <p:sldLayoutId id="2147484546" r:id="rId41"/>
    <p:sldLayoutId id="2147484547" r:id="rId42"/>
    <p:sldLayoutId id="2147484548" r:id="rId43"/>
    <p:sldLayoutId id="2147484549" r:id="rId44"/>
    <p:sldLayoutId id="2147484550" r:id="rId45"/>
    <p:sldLayoutId id="2147484551" r:id="rId46"/>
    <p:sldLayoutId id="2147484552" r:id="rId47"/>
    <p:sldLayoutId id="2147484553" r:id="rId48"/>
    <p:sldLayoutId id="2147484554" r:id="rId49"/>
    <p:sldLayoutId id="2147484555" r:id="rId50"/>
    <p:sldLayoutId id="2147484556" r:id="rId51"/>
    <p:sldLayoutId id="2147484557" r:id="rId52"/>
    <p:sldLayoutId id="2147484558" r:id="rId53"/>
    <p:sldLayoutId id="2147484559" r:id="rId54"/>
    <p:sldLayoutId id="2147484560" r:id="rId55"/>
    <p:sldLayoutId id="2147484561" r:id="rId56"/>
    <p:sldLayoutId id="2147484562" r:id="rId57"/>
    <p:sldLayoutId id="2147484563" r:id="rId58"/>
    <p:sldLayoutId id="2147484564" r:id="rId59"/>
    <p:sldLayoutId id="2147484565" r:id="rId60"/>
    <p:sldLayoutId id="2147484566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3D9F96A-5A86-4CBC-B899-F83692CFA6F0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3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4588" r:id="rId22"/>
    <p:sldLayoutId id="2147484589" r:id="rId23"/>
    <p:sldLayoutId id="2147484590" r:id="rId24"/>
    <p:sldLayoutId id="2147484591" r:id="rId25"/>
    <p:sldLayoutId id="2147484592" r:id="rId26"/>
    <p:sldLayoutId id="2147484593" r:id="rId27"/>
    <p:sldLayoutId id="2147484594" r:id="rId28"/>
    <p:sldLayoutId id="2147484595" r:id="rId29"/>
    <p:sldLayoutId id="2147484596" r:id="rId30"/>
    <p:sldLayoutId id="2147484597" r:id="rId31"/>
    <p:sldLayoutId id="2147484598" r:id="rId32"/>
    <p:sldLayoutId id="2147484599" r:id="rId33"/>
    <p:sldLayoutId id="2147484600" r:id="rId34"/>
    <p:sldLayoutId id="2147484601" r:id="rId35"/>
    <p:sldLayoutId id="2147484602" r:id="rId36"/>
    <p:sldLayoutId id="2147484603" r:id="rId37"/>
    <p:sldLayoutId id="2147484604" r:id="rId38"/>
    <p:sldLayoutId id="2147484605" r:id="rId39"/>
    <p:sldLayoutId id="2147484606" r:id="rId40"/>
    <p:sldLayoutId id="2147484607" r:id="rId41"/>
    <p:sldLayoutId id="2147484608" r:id="rId42"/>
    <p:sldLayoutId id="2147484609" r:id="rId43"/>
    <p:sldLayoutId id="2147484610" r:id="rId44"/>
    <p:sldLayoutId id="2147484611" r:id="rId45"/>
    <p:sldLayoutId id="2147484612" r:id="rId46"/>
    <p:sldLayoutId id="2147484613" r:id="rId47"/>
    <p:sldLayoutId id="2147484614" r:id="rId48"/>
    <p:sldLayoutId id="2147484615" r:id="rId49"/>
    <p:sldLayoutId id="2147484616" r:id="rId50"/>
    <p:sldLayoutId id="2147484617" r:id="rId51"/>
    <p:sldLayoutId id="2147484618" r:id="rId52"/>
    <p:sldLayoutId id="2147484619" r:id="rId53"/>
    <p:sldLayoutId id="2147484620" r:id="rId54"/>
    <p:sldLayoutId id="2147484621" r:id="rId55"/>
    <p:sldLayoutId id="2147484622" r:id="rId56"/>
    <p:sldLayoutId id="2147484623" r:id="rId57"/>
    <p:sldLayoutId id="2147484624" r:id="rId58"/>
    <p:sldLayoutId id="2147484625" r:id="rId59"/>
    <p:sldLayoutId id="2147484626" r:id="rId60"/>
    <p:sldLayoutId id="2147484627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5AD7A21-95EE-46CC-B807-A8726F82CA7F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34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  <p:sldLayoutId id="2147484639" r:id="rId12"/>
    <p:sldLayoutId id="2147484640" r:id="rId13"/>
    <p:sldLayoutId id="2147484641" r:id="rId14"/>
    <p:sldLayoutId id="2147484642" r:id="rId15"/>
    <p:sldLayoutId id="2147484643" r:id="rId16"/>
    <p:sldLayoutId id="2147484644" r:id="rId17"/>
    <p:sldLayoutId id="2147484645" r:id="rId18"/>
    <p:sldLayoutId id="2147484646" r:id="rId19"/>
    <p:sldLayoutId id="2147484647" r:id="rId20"/>
    <p:sldLayoutId id="2147484648" r:id="rId21"/>
    <p:sldLayoutId id="2147484649" r:id="rId22"/>
    <p:sldLayoutId id="2147484650" r:id="rId23"/>
    <p:sldLayoutId id="2147484651" r:id="rId24"/>
    <p:sldLayoutId id="2147484652" r:id="rId25"/>
    <p:sldLayoutId id="2147484653" r:id="rId26"/>
    <p:sldLayoutId id="2147484654" r:id="rId27"/>
    <p:sldLayoutId id="2147484655" r:id="rId28"/>
    <p:sldLayoutId id="2147484656" r:id="rId29"/>
    <p:sldLayoutId id="2147484657" r:id="rId30"/>
    <p:sldLayoutId id="2147484658" r:id="rId31"/>
    <p:sldLayoutId id="2147484659" r:id="rId32"/>
    <p:sldLayoutId id="2147484660" r:id="rId33"/>
    <p:sldLayoutId id="2147484661" r:id="rId34"/>
    <p:sldLayoutId id="2147484662" r:id="rId35"/>
    <p:sldLayoutId id="2147484663" r:id="rId36"/>
    <p:sldLayoutId id="2147484664" r:id="rId37"/>
    <p:sldLayoutId id="2147484665" r:id="rId38"/>
    <p:sldLayoutId id="2147484666" r:id="rId39"/>
    <p:sldLayoutId id="2147484667" r:id="rId40"/>
    <p:sldLayoutId id="2147484668" r:id="rId41"/>
    <p:sldLayoutId id="2147484669" r:id="rId42"/>
    <p:sldLayoutId id="2147484670" r:id="rId43"/>
    <p:sldLayoutId id="2147484671" r:id="rId44"/>
    <p:sldLayoutId id="2147484672" r:id="rId45"/>
    <p:sldLayoutId id="2147484673" r:id="rId46"/>
    <p:sldLayoutId id="2147484674" r:id="rId47"/>
    <p:sldLayoutId id="2147484675" r:id="rId48"/>
    <p:sldLayoutId id="2147484676" r:id="rId49"/>
    <p:sldLayoutId id="2147484677" r:id="rId50"/>
    <p:sldLayoutId id="2147484678" r:id="rId51"/>
    <p:sldLayoutId id="2147484679" r:id="rId52"/>
    <p:sldLayoutId id="2147484680" r:id="rId53"/>
    <p:sldLayoutId id="2147484681" r:id="rId54"/>
    <p:sldLayoutId id="2147484682" r:id="rId55"/>
    <p:sldLayoutId id="2147484683" r:id="rId56"/>
    <p:sldLayoutId id="2147484684" r:id="rId57"/>
    <p:sldLayoutId id="2147484685" r:id="rId58"/>
    <p:sldLayoutId id="2147484686" r:id="rId59"/>
    <p:sldLayoutId id="2147484687" r:id="rId60"/>
    <p:sldLayoutId id="2147484688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192713-CD22-4866-9CDF-835BD6D3D1FE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44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  <p:sldLayoutId id="2147484700" r:id="rId12"/>
    <p:sldLayoutId id="2147484701" r:id="rId13"/>
    <p:sldLayoutId id="2147484702" r:id="rId14"/>
    <p:sldLayoutId id="2147484703" r:id="rId15"/>
    <p:sldLayoutId id="2147484704" r:id="rId16"/>
    <p:sldLayoutId id="2147484705" r:id="rId17"/>
    <p:sldLayoutId id="2147484706" r:id="rId18"/>
    <p:sldLayoutId id="2147484707" r:id="rId19"/>
    <p:sldLayoutId id="2147484708" r:id="rId20"/>
    <p:sldLayoutId id="2147484709" r:id="rId21"/>
    <p:sldLayoutId id="2147484710" r:id="rId22"/>
    <p:sldLayoutId id="2147484711" r:id="rId23"/>
    <p:sldLayoutId id="2147484712" r:id="rId24"/>
    <p:sldLayoutId id="2147484713" r:id="rId25"/>
    <p:sldLayoutId id="2147484714" r:id="rId26"/>
    <p:sldLayoutId id="2147484715" r:id="rId27"/>
    <p:sldLayoutId id="2147484716" r:id="rId28"/>
    <p:sldLayoutId id="2147484717" r:id="rId29"/>
    <p:sldLayoutId id="2147484718" r:id="rId30"/>
    <p:sldLayoutId id="2147484719" r:id="rId31"/>
    <p:sldLayoutId id="2147484720" r:id="rId32"/>
    <p:sldLayoutId id="2147484721" r:id="rId33"/>
    <p:sldLayoutId id="2147484722" r:id="rId34"/>
    <p:sldLayoutId id="2147484723" r:id="rId35"/>
    <p:sldLayoutId id="2147484724" r:id="rId36"/>
    <p:sldLayoutId id="2147484725" r:id="rId37"/>
    <p:sldLayoutId id="2147484726" r:id="rId38"/>
    <p:sldLayoutId id="2147484727" r:id="rId39"/>
    <p:sldLayoutId id="2147484728" r:id="rId40"/>
    <p:sldLayoutId id="2147484729" r:id="rId41"/>
    <p:sldLayoutId id="2147484730" r:id="rId42"/>
    <p:sldLayoutId id="2147484731" r:id="rId43"/>
    <p:sldLayoutId id="2147484732" r:id="rId44"/>
    <p:sldLayoutId id="2147484733" r:id="rId45"/>
    <p:sldLayoutId id="2147484734" r:id="rId46"/>
    <p:sldLayoutId id="2147484735" r:id="rId47"/>
    <p:sldLayoutId id="2147484736" r:id="rId48"/>
    <p:sldLayoutId id="2147484737" r:id="rId49"/>
    <p:sldLayoutId id="2147484738" r:id="rId50"/>
    <p:sldLayoutId id="2147484739" r:id="rId51"/>
    <p:sldLayoutId id="2147484740" r:id="rId52"/>
    <p:sldLayoutId id="2147484741" r:id="rId53"/>
    <p:sldLayoutId id="2147484742" r:id="rId54"/>
    <p:sldLayoutId id="2147484743" r:id="rId55"/>
    <p:sldLayoutId id="2147484744" r:id="rId56"/>
    <p:sldLayoutId id="2147484745" r:id="rId57"/>
    <p:sldLayoutId id="2147484746" r:id="rId58"/>
    <p:sldLayoutId id="2147484747" r:id="rId59"/>
    <p:sldLayoutId id="2147484748" r:id="rId60"/>
    <p:sldLayoutId id="2147484749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39408-DE33-FF97-C38D-384322C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747AA-A33B-AACC-E528-E0973B2B9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</a:t>
            </a:r>
          </a:p>
          <a:p>
            <a:pPr lvl="1"/>
            <a:r>
              <a:rPr lang="nl-NL" err="1"/>
              <a:t>Bullet</a:t>
            </a:r>
            <a:r>
              <a:rPr lang="nl-NL"/>
              <a:t> 1</a:t>
            </a:r>
          </a:p>
          <a:p>
            <a:pPr lvl="2"/>
            <a:r>
              <a:rPr lang="nl-NL" err="1"/>
              <a:t>Bullet</a:t>
            </a:r>
            <a:r>
              <a:rPr lang="nl-NL"/>
              <a:t> 2</a:t>
            </a:r>
          </a:p>
          <a:p>
            <a:pPr lvl="3"/>
            <a:r>
              <a:rPr lang="nl-NL" err="1"/>
              <a:t>Bullet</a:t>
            </a:r>
            <a:r>
              <a:rPr lang="nl-NL"/>
              <a:t> 3</a:t>
            </a:r>
          </a:p>
          <a:p>
            <a:pPr lvl="4"/>
            <a:r>
              <a:rPr lang="nl-NL" err="1"/>
              <a:t>Bullet</a:t>
            </a:r>
            <a:r>
              <a:rPr lang="nl-NL"/>
              <a:t> 4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5771D-7D9C-0DC4-B0A5-DBEB2B1A9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5222C-28A9-4821-B3A3-2C37191FF29A}" type="datetime1">
              <a:rPr lang="nl-BE" smtClean="0"/>
              <a:t>24/04/2026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8AA71D-7DA6-3B38-9830-AE5E7E3BA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56350"/>
            <a:ext cx="479968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D45EF3-E7E9-F96C-40EB-68911434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5682" y="6356350"/>
            <a:ext cx="458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1E8484-8518-DC47-9BDC-02855AE2D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2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  <p:sldLayoutId id="2147484761" r:id="rId12"/>
    <p:sldLayoutId id="2147484762" r:id="rId13"/>
    <p:sldLayoutId id="2147484763" r:id="rId14"/>
    <p:sldLayoutId id="2147484764" r:id="rId15"/>
    <p:sldLayoutId id="2147484765" r:id="rId16"/>
    <p:sldLayoutId id="2147484766" r:id="rId17"/>
    <p:sldLayoutId id="2147484767" r:id="rId18"/>
    <p:sldLayoutId id="2147484768" r:id="rId19"/>
    <p:sldLayoutId id="2147484769" r:id="rId20"/>
    <p:sldLayoutId id="2147484770" r:id="rId21"/>
    <p:sldLayoutId id="2147484771" r:id="rId22"/>
    <p:sldLayoutId id="2147484772" r:id="rId23"/>
    <p:sldLayoutId id="2147484773" r:id="rId24"/>
    <p:sldLayoutId id="2147484774" r:id="rId25"/>
    <p:sldLayoutId id="2147484775" r:id="rId26"/>
    <p:sldLayoutId id="2147484776" r:id="rId27"/>
    <p:sldLayoutId id="2147484777" r:id="rId28"/>
    <p:sldLayoutId id="2147484778" r:id="rId29"/>
    <p:sldLayoutId id="2147484779" r:id="rId30"/>
    <p:sldLayoutId id="2147484780" r:id="rId31"/>
    <p:sldLayoutId id="2147484781" r:id="rId32"/>
    <p:sldLayoutId id="2147484782" r:id="rId33"/>
    <p:sldLayoutId id="2147484783" r:id="rId34"/>
    <p:sldLayoutId id="2147484784" r:id="rId35"/>
    <p:sldLayoutId id="2147484785" r:id="rId36"/>
    <p:sldLayoutId id="2147484786" r:id="rId37"/>
    <p:sldLayoutId id="2147484787" r:id="rId38"/>
    <p:sldLayoutId id="2147484788" r:id="rId39"/>
    <p:sldLayoutId id="2147484789" r:id="rId40"/>
    <p:sldLayoutId id="2147484790" r:id="rId41"/>
    <p:sldLayoutId id="2147484791" r:id="rId42"/>
    <p:sldLayoutId id="2147484792" r:id="rId43"/>
    <p:sldLayoutId id="2147484793" r:id="rId44"/>
    <p:sldLayoutId id="2147484794" r:id="rId45"/>
    <p:sldLayoutId id="2147484795" r:id="rId46"/>
    <p:sldLayoutId id="2147484796" r:id="rId47"/>
    <p:sldLayoutId id="2147484797" r:id="rId48"/>
    <p:sldLayoutId id="2147484798" r:id="rId49"/>
    <p:sldLayoutId id="2147484799" r:id="rId50"/>
    <p:sldLayoutId id="2147484800" r:id="rId51"/>
    <p:sldLayoutId id="2147484801" r:id="rId52"/>
    <p:sldLayoutId id="2147484802" r:id="rId53"/>
    <p:sldLayoutId id="2147484803" r:id="rId54"/>
    <p:sldLayoutId id="2147484804" r:id="rId55"/>
    <p:sldLayoutId id="2147484805" r:id="rId56"/>
    <p:sldLayoutId id="2147484806" r:id="rId57"/>
    <p:sldLayoutId id="2147484807" r:id="rId58"/>
    <p:sldLayoutId id="2147484808" r:id="rId59"/>
    <p:sldLayoutId id="2147484809" r:id="rId60"/>
    <p:sldLayoutId id="2147484810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2pPr>
      <a:lvl3pPr marL="896938" indent="-2698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emlettertype regulier"/>
        <a:buChar char="-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4600" indent="-3095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512888" indent="-25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zg.vlaanderen.be/sites/default/files/inline-images/Devlaamseveerkracht_Label_RGB-02.jpg" TargetMode="External"/><Relationship Id="rId7" Type="http://schemas.openxmlformats.org/officeDocument/2006/relationships/hyperlink" Target="https://gzg.vlaanderen.b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6.xml"/><Relationship Id="rId6" Type="http://schemas.openxmlformats.org/officeDocument/2006/relationships/image" Target="../media/image84.png"/><Relationship Id="rId5" Type="http://schemas.openxmlformats.org/officeDocument/2006/relationships/hyperlink" Target="https://gzg.vlaanderen.be/sites/default/files/inline-images/vlaamse-veerkracht---eu-logo-gefinancierd_1.png" TargetMode="Externa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3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2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9983C1ED-61F1-8D93-6D71-93F78DDE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wolk, zonsondergang, fiets&#10;&#10;Door AI gegenereerde inhoud is mogelijk onjuist.">
            <a:extLst>
              <a:ext uri="{FF2B5EF4-FFF2-40B4-BE49-F238E27FC236}">
                <a16:creationId xmlns:a16="http://schemas.microsoft.com/office/drawing/2014/main" id="{DE898EC5-3A3B-ECC2-9352-4A4630997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522" y="-7816"/>
            <a:ext cx="10864070" cy="686581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0B837AA-6F9E-1BF3-076B-11260AC86067}"/>
              </a:ext>
            </a:extLst>
          </p:cNvPr>
          <p:cNvSpPr/>
          <p:nvPr/>
        </p:nvSpPr>
        <p:spPr>
          <a:xfrm>
            <a:off x="1551159" y="196484"/>
            <a:ext cx="6937625" cy="1042381"/>
          </a:xfrm>
          <a:prstGeom prst="rect">
            <a:avLst/>
          </a:prstGeom>
          <a:solidFill>
            <a:schemeClr val="accent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0D9A22-AC7B-07FD-5070-5531787078A4}"/>
              </a:ext>
            </a:extLst>
          </p:cNvPr>
          <p:cNvSpPr txBox="1"/>
          <p:nvPr/>
        </p:nvSpPr>
        <p:spPr>
          <a:xfrm>
            <a:off x="1676259" y="196483"/>
            <a:ext cx="6631997" cy="92333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nl-NL" sz="2800" b="1" dirty="0">
                <a:solidFill>
                  <a:schemeClr val="bg2"/>
                </a:solidFill>
                <a:latin typeface="+mj-lt"/>
              </a:rPr>
              <a:t>Gemeentehuis van de Toekomst VLAG: </a:t>
            </a:r>
            <a:r>
              <a:rPr lang="en-US" sz="2400" dirty="0">
                <a:solidFill>
                  <a:schemeClr val="bg2"/>
                </a:solidFill>
                <a:latin typeface="+mj-lt"/>
              </a:rPr>
              <a:t>smart technology for smooth services</a:t>
            </a:r>
            <a:endParaRPr lang="nl-BE" sz="2400" dirty="0">
              <a:solidFill>
                <a:schemeClr val="bg2"/>
              </a:solidFill>
            </a:endParaRPr>
          </a:p>
        </p:txBody>
      </p:sp>
      <p:pic>
        <p:nvPicPr>
          <p:cNvPr id="5" name="Google Shape;165;p26">
            <a:extLst>
              <a:ext uri="{FF2B5EF4-FFF2-40B4-BE49-F238E27FC236}">
                <a16:creationId xmlns:a16="http://schemas.microsoft.com/office/drawing/2014/main" id="{689D0D5B-CA19-C649-0DFF-5963E763619E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5799366"/>
            <a:ext cx="455274" cy="5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7;p26">
            <a:extLst>
              <a:ext uri="{FF2B5EF4-FFF2-40B4-BE49-F238E27FC236}">
                <a16:creationId xmlns:a16="http://schemas.microsoft.com/office/drawing/2014/main" id="{FE32BB8B-F59F-6A96-20E2-56C71371E93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748761"/>
            <a:ext cx="655507" cy="6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26">
            <a:extLst>
              <a:ext uri="{FF2B5EF4-FFF2-40B4-BE49-F238E27FC236}">
                <a16:creationId xmlns:a16="http://schemas.microsoft.com/office/drawing/2014/main" id="{0FF6901D-BCE9-264A-42B3-96C573B63C3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30281"/>
            <a:ext cx="705502" cy="38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26">
            <a:extLst>
              <a:ext uri="{FF2B5EF4-FFF2-40B4-BE49-F238E27FC236}">
                <a16:creationId xmlns:a16="http://schemas.microsoft.com/office/drawing/2014/main" id="{CC87A73D-24B1-1F33-1ABC-A098CC44CFD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467948"/>
            <a:ext cx="633475" cy="35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9;p26">
            <a:extLst>
              <a:ext uri="{FF2B5EF4-FFF2-40B4-BE49-F238E27FC236}">
                <a16:creationId xmlns:a16="http://schemas.microsoft.com/office/drawing/2014/main" id="{BFE47BA5-42B7-349B-8268-71D3BBB85D1F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2754012"/>
            <a:ext cx="602198" cy="61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1;p26">
            <a:extLst>
              <a:ext uri="{FF2B5EF4-FFF2-40B4-BE49-F238E27FC236}">
                <a16:creationId xmlns:a16="http://schemas.microsoft.com/office/drawing/2014/main" id="{7668ECD1-320C-BEB2-F5FF-C645B0A12AA8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4633155"/>
            <a:ext cx="455274" cy="58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2;p26">
            <a:extLst>
              <a:ext uri="{FF2B5EF4-FFF2-40B4-BE49-F238E27FC236}">
                <a16:creationId xmlns:a16="http://schemas.microsoft.com/office/drawing/2014/main" id="{49DC7BC5-DFBD-B3E7-B229-4A9CE2B0E0BA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4110232"/>
            <a:ext cx="455273" cy="5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3;p26">
            <a:extLst>
              <a:ext uri="{FF2B5EF4-FFF2-40B4-BE49-F238E27FC236}">
                <a16:creationId xmlns:a16="http://schemas.microsoft.com/office/drawing/2014/main" id="{98EE75DA-FC3D-91AC-2EE6-54EEB6FB325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345" y="5268871"/>
            <a:ext cx="737786" cy="58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4;p26">
            <a:extLst>
              <a:ext uri="{FF2B5EF4-FFF2-40B4-BE49-F238E27FC236}">
                <a16:creationId xmlns:a16="http://schemas.microsoft.com/office/drawing/2014/main" id="{D22B4746-103B-A84F-7E3B-148E27EF26FA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3652508"/>
            <a:ext cx="705507" cy="4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6;p26">
            <a:extLst>
              <a:ext uri="{FF2B5EF4-FFF2-40B4-BE49-F238E27FC236}">
                <a16:creationId xmlns:a16="http://schemas.microsoft.com/office/drawing/2014/main" id="{4ABED5DF-25EE-F178-94E8-7FDA7B155127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6363891"/>
            <a:ext cx="518987" cy="47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8;p26">
            <a:extLst>
              <a:ext uri="{FF2B5EF4-FFF2-40B4-BE49-F238E27FC236}">
                <a16:creationId xmlns:a16="http://schemas.microsoft.com/office/drawing/2014/main" id="{E4C10087-38EE-77B4-1907-F0282EA8674E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7" y="1327816"/>
            <a:ext cx="708932" cy="35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F24AC21-A4CF-89B1-B108-21F2556B7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3479778"/>
            <a:ext cx="1034450" cy="91490"/>
          </a:xfrm>
          <a:prstGeom prst="rect">
            <a:avLst/>
          </a:prstGeom>
        </p:spPr>
      </p:pic>
      <p:pic>
        <p:nvPicPr>
          <p:cNvPr id="20" name="Afbeelding 19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66B9A165-CFEC-A031-967D-34F5E66F67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1766328"/>
            <a:ext cx="759632" cy="318529"/>
          </a:xfrm>
          <a:prstGeom prst="rect">
            <a:avLst/>
          </a:prstGeom>
        </p:spPr>
      </p:pic>
      <p:pic>
        <p:nvPicPr>
          <p:cNvPr id="21" name="Afbeelding 20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6DA71690-B752-85BB-6368-0788A372B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2179519"/>
            <a:ext cx="1166249" cy="268721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9DFAC40D-210C-D890-9579-7685F52D947C}"/>
              </a:ext>
            </a:extLst>
          </p:cNvPr>
          <p:cNvSpPr txBox="1"/>
          <p:nvPr/>
        </p:nvSpPr>
        <p:spPr>
          <a:xfrm>
            <a:off x="9881420" y="6499124"/>
            <a:ext cx="2340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Gemaakt met hulp van AI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1A135C5-C02F-2A17-2172-BB5B4BA70C6A}"/>
              </a:ext>
            </a:extLst>
          </p:cNvPr>
          <p:cNvSpPr txBox="1"/>
          <p:nvPr/>
        </p:nvSpPr>
        <p:spPr>
          <a:xfrm>
            <a:off x="1551159" y="1504335"/>
            <a:ext cx="693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olgen </a:t>
            </a:r>
            <a:r>
              <a:rPr lang="nl-BE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inkende </a:t>
            </a:r>
            <a:r>
              <a:rPr lang="nl-BE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sset </a:t>
            </a:r>
            <a:r>
              <a:rPr lang="nl-BE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egevens</a:t>
            </a:r>
            <a:b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BE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Following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BE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Linking</a:t>
            </a:r>
            <a:r>
              <a:rPr lang="nl-BE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Asset Data</a:t>
            </a:r>
            <a:endParaRPr lang="nl-BE" sz="20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7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B6449-5CF2-C2F9-EC11-6C54A1F60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Bedankt!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6FA710-B041-043A-33BC-20F16B160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Karel Peeters</a:t>
            </a:r>
          </a:p>
          <a:p>
            <a:r>
              <a:rPr lang="nl-BE" dirty="0"/>
              <a:t>Dienst Wegen Bruggen en Waterlopen</a:t>
            </a:r>
          </a:p>
          <a:p>
            <a:r>
              <a:rPr lang="nl-BE"/>
              <a:t>Projectleader </a:t>
            </a:r>
            <a:r>
              <a:rPr lang="nl-BE" dirty="0"/>
              <a:t>Gemeentehuis van de Toekomst project VLAG</a:t>
            </a:r>
          </a:p>
          <a:p>
            <a:r>
              <a:rPr lang="nl-BE" dirty="0" err="1">
                <a:solidFill>
                  <a:schemeClr val="tx1"/>
                </a:solidFill>
              </a:rPr>
              <a:t>karel.peeters@stad.gent</a:t>
            </a:r>
            <a:endParaRPr lang="nl-BE" dirty="0">
              <a:solidFill>
                <a:schemeClr val="tx1"/>
              </a:solidFill>
            </a:endParaRPr>
          </a:p>
          <a:p>
            <a:endParaRPr lang="nl-BE" dirty="0"/>
          </a:p>
        </p:txBody>
      </p:sp>
      <p:pic>
        <p:nvPicPr>
          <p:cNvPr id="5" name="Picture 2" descr="Logo de Vlaamse Veerkracht">
            <a:hlinkClick r:id="rId3"/>
            <a:extLst>
              <a:ext uri="{FF2B5EF4-FFF2-40B4-BE49-F238E27FC236}">
                <a16:creationId xmlns:a16="http://schemas.microsoft.com/office/drawing/2014/main" id="{01840952-1D55-C503-64CD-42021295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74" y="5947715"/>
            <a:ext cx="1469218" cy="6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o NextGenerationEU">
            <a:hlinkClick r:id="rId5"/>
            <a:extLst>
              <a:ext uri="{FF2B5EF4-FFF2-40B4-BE49-F238E27FC236}">
                <a16:creationId xmlns:a16="http://schemas.microsoft.com/office/drawing/2014/main" id="{628D8AD7-2CF8-F70B-5CF7-8AB7B8A2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25" y="5947715"/>
            <a:ext cx="2673762" cy="6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84D9ED1-9549-1070-105A-A6DC2AE648FA}"/>
              </a:ext>
            </a:extLst>
          </p:cNvPr>
          <p:cNvSpPr txBox="1"/>
          <p:nvPr/>
        </p:nvSpPr>
        <p:spPr>
          <a:xfrm>
            <a:off x="6337462" y="6066433"/>
            <a:ext cx="462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>
                <a:solidFill>
                  <a:prstClr val="black"/>
                </a:solidFill>
                <a:latin typeface="Open Sans" panose="020B0606030504020204" pitchFamily="34" charset="0"/>
              </a:rPr>
              <a:t>Dit project werd mogelijk gemaakt dankzij subsidiëring door </a:t>
            </a:r>
            <a:r>
              <a:rPr lang="nl-BE" sz="1200" b="1">
                <a:solidFill>
                  <a:prstClr val="black"/>
                </a:solidFill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Gemeente zonder Gemeentehuis</a:t>
            </a:r>
            <a:endParaRPr lang="nl-BE" sz="1200" b="1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E97999-33A5-BBA2-F305-40E5A33B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728"/>
            <a:ext cx="10515600" cy="1505027"/>
          </a:xfrm>
        </p:spPr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Context</a:t>
            </a:r>
            <a:br>
              <a:rPr lang="nl-BE"/>
            </a:br>
            <a:br>
              <a:rPr lang="nl-BE"/>
            </a:br>
            <a:endParaRPr lang="nl-BE"/>
          </a:p>
        </p:txBody>
      </p:sp>
      <p:pic>
        <p:nvPicPr>
          <p:cNvPr id="4" name="Afbeelding 3" descr="Afbeelding met tekst, hemel, buitenshuis, weg">
            <a:extLst>
              <a:ext uri="{FF2B5EF4-FFF2-40B4-BE49-F238E27FC236}">
                <a16:creationId xmlns:a16="http://schemas.microsoft.com/office/drawing/2014/main" id="{079143C0-4548-E80A-ED87-EDB3DA5E8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440" y="1387068"/>
            <a:ext cx="9867320" cy="18259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605B84-AA41-17BE-00B9-F1C67DD5E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69" y="3284537"/>
            <a:ext cx="774915" cy="1139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BFBF31-2231-AD7D-D926-AA37139811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5" y="3284537"/>
            <a:ext cx="1267340" cy="5760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575D47C-7F61-363F-A7FE-76E2BD47D9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1013" y="3284538"/>
            <a:ext cx="701040" cy="10227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887620-0474-E2AA-67D6-23A2A98F60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33" y="3284538"/>
            <a:ext cx="618016" cy="10227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D62F67E-4307-AA22-9DF2-C402793958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006" y="3284537"/>
            <a:ext cx="1565255" cy="6733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7ECA2C-8A18-B5DE-A4E1-F3DF7C39BE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973" y="3284538"/>
            <a:ext cx="403171" cy="104403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F02CA09-0436-19CB-7340-958F5641B3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1413" y="3284537"/>
            <a:ext cx="403171" cy="8056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A8FC2D-D334-89C4-00C7-4AE9271936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01" y="3284538"/>
            <a:ext cx="1255801" cy="6265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F2B340-3A12-DACC-7748-AB5F95D9F3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995" y="3284537"/>
            <a:ext cx="1068831" cy="134409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F0E449-A004-1C4D-34B6-FD9B3C5A549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11" y="3284538"/>
            <a:ext cx="459021" cy="137159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C915857-D4FD-AAA9-22F7-86B338165AE7}"/>
              </a:ext>
            </a:extLst>
          </p:cNvPr>
          <p:cNvSpPr txBox="1"/>
          <p:nvPr/>
        </p:nvSpPr>
        <p:spPr>
          <a:xfrm rot="16200000">
            <a:off x="1013267" y="1937104"/>
            <a:ext cx="132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rgbClr val="0070C0"/>
                </a:solidFill>
              </a:rPr>
              <a:t>Location</a:t>
            </a:r>
            <a:endParaRPr lang="nl-BE" sz="2400" b="1" dirty="0">
              <a:solidFill>
                <a:srgbClr val="0070C0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26BA13-6223-2420-DCC9-2B48E34F9BE8}"/>
              </a:ext>
            </a:extLst>
          </p:cNvPr>
          <p:cNvSpPr txBox="1"/>
          <p:nvPr/>
        </p:nvSpPr>
        <p:spPr>
          <a:xfrm rot="16200000">
            <a:off x="1005847" y="3456536"/>
            <a:ext cx="132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0070C0"/>
                </a:solidFill>
              </a:rPr>
              <a:t>Assets</a:t>
            </a:r>
            <a:endParaRPr lang="nl-BE" sz="2800" b="1">
              <a:solidFill>
                <a:srgbClr val="0070C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11ECF8-E8D9-25D4-88C6-6C21FCA0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21" y="4847620"/>
            <a:ext cx="942331" cy="3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limate jobs at IVAGO - Klimaatjobs.be">
            <a:extLst>
              <a:ext uri="{FF2B5EF4-FFF2-40B4-BE49-F238E27FC236}">
                <a16:creationId xmlns:a16="http://schemas.microsoft.com/office/drawing/2014/main" id="{5FC5896E-657D-89E0-7588-166EBEF1F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2" b="33537"/>
          <a:stretch/>
        </p:blipFill>
        <p:spPr bwMode="auto">
          <a:xfrm>
            <a:off x="2962924" y="4673383"/>
            <a:ext cx="942331" cy="3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C1398A-018E-40C4-0D14-DB8B0BAC62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55" y="4863590"/>
            <a:ext cx="970332" cy="300647"/>
          </a:xfrm>
          <a:prstGeom prst="rect">
            <a:avLst/>
          </a:prstGeom>
        </p:spPr>
      </p:pic>
      <p:pic>
        <p:nvPicPr>
          <p:cNvPr id="20" name="Picture 18" descr="Huisstijl van de Stad Gent | Stad Gent">
            <a:extLst>
              <a:ext uri="{FF2B5EF4-FFF2-40B4-BE49-F238E27FC236}">
                <a16:creationId xmlns:a16="http://schemas.microsoft.com/office/drawing/2014/main" id="{354A2923-AF73-C6C3-E1E4-2CAE0FC5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00" y="4797143"/>
            <a:ext cx="693661" cy="4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omepage | De Fietsambassade Gent">
            <a:extLst>
              <a:ext uri="{FF2B5EF4-FFF2-40B4-BE49-F238E27FC236}">
                <a16:creationId xmlns:a16="http://schemas.microsoft.com/office/drawing/2014/main" id="{1A5AC509-8373-7080-6424-298C309C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795" y="4704351"/>
            <a:ext cx="509588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Outdoor advertising | DOOH | Clear Channel">
            <a:extLst>
              <a:ext uri="{FF2B5EF4-FFF2-40B4-BE49-F238E27FC236}">
                <a16:creationId xmlns:a16="http://schemas.microsoft.com/office/drawing/2014/main" id="{A4709129-3A98-6731-C71A-09380937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125" y="4799407"/>
            <a:ext cx="1163067" cy="1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C6B3A37E-C459-E48A-E584-18390E5BFA1E}"/>
              </a:ext>
            </a:extLst>
          </p:cNvPr>
          <p:cNvSpPr txBox="1"/>
          <p:nvPr/>
        </p:nvSpPr>
        <p:spPr>
          <a:xfrm rot="16200000">
            <a:off x="989294" y="4697971"/>
            <a:ext cx="137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</a:rPr>
              <a:t>Manager</a:t>
            </a:r>
            <a:endParaRPr lang="nl-BE" sz="2800" b="1" dirty="0">
              <a:solidFill>
                <a:srgbClr val="0070C0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1A121E5-A878-4131-C0B3-763EEC73CCDD}"/>
              </a:ext>
            </a:extLst>
          </p:cNvPr>
          <p:cNvSpPr txBox="1"/>
          <p:nvPr/>
        </p:nvSpPr>
        <p:spPr>
          <a:xfrm rot="16200000">
            <a:off x="1188132" y="5817072"/>
            <a:ext cx="95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</a:rPr>
              <a:t>Data</a:t>
            </a:r>
            <a:endParaRPr lang="nl-BE" sz="2800" b="1" dirty="0">
              <a:solidFill>
                <a:srgbClr val="0070C0"/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735A786-ED44-AA79-FA53-293CBA97B73C}"/>
              </a:ext>
            </a:extLst>
          </p:cNvPr>
          <p:cNvSpPr txBox="1"/>
          <p:nvPr/>
        </p:nvSpPr>
        <p:spPr>
          <a:xfrm>
            <a:off x="8015974" y="6165919"/>
            <a:ext cx="1189897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BAE0D80-D851-C344-B351-67C4E728AF4B}"/>
              </a:ext>
            </a:extLst>
          </p:cNvPr>
          <p:cNvSpPr txBox="1"/>
          <p:nvPr/>
        </p:nvSpPr>
        <p:spPr>
          <a:xfrm>
            <a:off x="3086614" y="5512361"/>
            <a:ext cx="275329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</a:t>
            </a: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Order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EF21911-18E5-E627-1640-634B714600D8}"/>
              </a:ext>
            </a:extLst>
          </p:cNvPr>
          <p:cNvSpPr txBox="1"/>
          <p:nvPr/>
        </p:nvSpPr>
        <p:spPr>
          <a:xfrm>
            <a:off x="6427105" y="6112869"/>
            <a:ext cx="1189897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416D2D4-9656-C2C0-88CA-0DEBB5E98496}"/>
              </a:ext>
            </a:extLst>
          </p:cNvPr>
          <p:cNvSpPr txBox="1"/>
          <p:nvPr/>
        </p:nvSpPr>
        <p:spPr>
          <a:xfrm>
            <a:off x="7119120" y="5886669"/>
            <a:ext cx="106216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Owner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3276950-687F-E535-6166-7758E73F1238}"/>
              </a:ext>
            </a:extLst>
          </p:cNvPr>
          <p:cNvSpPr txBox="1"/>
          <p:nvPr/>
        </p:nvSpPr>
        <p:spPr>
          <a:xfrm>
            <a:off x="5792053" y="5903731"/>
            <a:ext cx="81681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endParaRPr lang="nl-BE" sz="16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CCA9944-650D-56EC-74B5-7D7C37156EDF}"/>
              </a:ext>
            </a:extLst>
          </p:cNvPr>
          <p:cNvSpPr txBox="1"/>
          <p:nvPr/>
        </p:nvSpPr>
        <p:spPr>
          <a:xfrm>
            <a:off x="2039912" y="5629375"/>
            <a:ext cx="106216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1E32714-1832-C0C1-402A-3BCC52A64973}"/>
              </a:ext>
            </a:extLst>
          </p:cNvPr>
          <p:cNvSpPr txBox="1"/>
          <p:nvPr/>
        </p:nvSpPr>
        <p:spPr>
          <a:xfrm>
            <a:off x="8006345" y="5668884"/>
            <a:ext cx="2619566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of </a:t>
            </a: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A4DB25E-1A1C-4258-BDB3-1DE93131FD43}"/>
              </a:ext>
            </a:extLst>
          </p:cNvPr>
          <p:cNvSpPr txBox="1"/>
          <p:nvPr/>
        </p:nvSpPr>
        <p:spPr>
          <a:xfrm>
            <a:off x="8813919" y="5993949"/>
            <a:ext cx="2846276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element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57A9B02A-80DE-609B-4BA7-A7BF3062EE0C}"/>
              </a:ext>
            </a:extLst>
          </p:cNvPr>
          <p:cNvSpPr txBox="1"/>
          <p:nvPr/>
        </p:nvSpPr>
        <p:spPr>
          <a:xfrm>
            <a:off x="2243847" y="6021032"/>
            <a:ext cx="178382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</a:t>
            </a: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2A164C4F-55CE-0F2C-5323-5A88224F8BBF}"/>
              </a:ext>
            </a:extLst>
          </p:cNvPr>
          <p:cNvSpPr txBox="1"/>
          <p:nvPr/>
        </p:nvSpPr>
        <p:spPr>
          <a:xfrm>
            <a:off x="5919356" y="5558028"/>
            <a:ext cx="1776227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</a:t>
            </a: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marking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718E0748-735E-3FC1-B82C-A75CD237AC78}"/>
              </a:ext>
            </a:extLst>
          </p:cNvPr>
          <p:cNvSpPr txBox="1"/>
          <p:nvPr/>
        </p:nvSpPr>
        <p:spPr>
          <a:xfrm>
            <a:off x="10433415" y="5588451"/>
            <a:ext cx="1442987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Manager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87F8C6A1-0E54-D764-BD2A-E062DD0B9857}"/>
              </a:ext>
            </a:extLst>
          </p:cNvPr>
          <p:cNvSpPr txBox="1"/>
          <p:nvPr/>
        </p:nvSpPr>
        <p:spPr>
          <a:xfrm>
            <a:off x="4790796" y="5951229"/>
            <a:ext cx="920305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endParaRPr lang="nl-BE" sz="16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EEF8E604-B246-6D9D-EFED-5E80DC0712E7}"/>
              </a:ext>
            </a:extLst>
          </p:cNvPr>
          <p:cNvSpPr txBox="1"/>
          <p:nvPr/>
        </p:nvSpPr>
        <p:spPr>
          <a:xfrm>
            <a:off x="3582346" y="6344133"/>
            <a:ext cx="2160763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nl-NL" sz="1600" kern="100" dirty="0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4CCE59BB-A849-960D-115F-FB1E6C7DE5CE}"/>
              </a:ext>
            </a:extLst>
          </p:cNvPr>
          <p:cNvSpPr txBox="1"/>
          <p:nvPr/>
        </p:nvSpPr>
        <p:spPr>
          <a:xfrm>
            <a:off x="9907855" y="6275585"/>
            <a:ext cx="2180819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latin typeface="Biome" panose="020B05030302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Maintanance</a:t>
            </a:r>
            <a:endParaRPr lang="nl-BE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E4910129-2C23-940A-8AF1-A9EFD06F1F5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85" y="1936371"/>
            <a:ext cx="515115" cy="51511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C012F16-CDCF-79B7-B745-5AE053C9021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709" y="3538365"/>
            <a:ext cx="515115" cy="51511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A9B80BC7-B490-3948-21B9-71345B59F8A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661" y="3604424"/>
            <a:ext cx="458377" cy="45837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DDD0A5E4-7408-05E8-9ABE-4A6E7EBD15B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76" y="4745934"/>
            <a:ext cx="564325" cy="56432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A87862C2-0A23-0DC0-5D8F-4F7E3FCA999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02" y="5807488"/>
            <a:ext cx="525541" cy="525541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56A31E96-7EE4-944B-B452-02AFE3019039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52" y="5024861"/>
            <a:ext cx="868755" cy="3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51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E97999-33A5-BBA2-F305-40E5A33B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Goals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CD4613F-3A2A-5EE0-5136-A6F6287FE3C4}"/>
              </a:ext>
            </a:extLst>
          </p:cNvPr>
          <p:cNvSpPr txBox="1"/>
          <p:nvPr/>
        </p:nvSpPr>
        <p:spPr>
          <a:xfrm>
            <a:off x="1708665" y="1611984"/>
            <a:ext cx="277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Unburden</a:t>
            </a:r>
            <a:endParaRPr lang="nl-BE" sz="24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1E593ED-E131-EA47-6D8E-FED1B2D7E0FC}"/>
              </a:ext>
            </a:extLst>
          </p:cNvPr>
          <p:cNvSpPr txBox="1"/>
          <p:nvPr/>
        </p:nvSpPr>
        <p:spPr>
          <a:xfrm>
            <a:off x="6338347" y="1616162"/>
            <a:ext cx="277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Customer-</a:t>
            </a:r>
            <a:r>
              <a:rPr lang="nl-NL" sz="2400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friendly</a:t>
            </a:r>
            <a:endParaRPr lang="nl-BE" sz="24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38A8F40D-7C27-3626-35B4-606703E8E60A}"/>
              </a:ext>
            </a:extLst>
          </p:cNvPr>
          <p:cNvSpPr txBox="1"/>
          <p:nvPr/>
        </p:nvSpPr>
        <p:spPr>
          <a:xfrm>
            <a:off x="1721704" y="3980331"/>
            <a:ext cx="277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Transparent</a:t>
            </a:r>
            <a:endParaRPr lang="nl-BE" sz="24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1D8F9025-C667-C654-B556-FBF5EB3FDB1D}"/>
              </a:ext>
            </a:extLst>
          </p:cNvPr>
          <p:cNvSpPr txBox="1"/>
          <p:nvPr/>
        </p:nvSpPr>
        <p:spPr>
          <a:xfrm>
            <a:off x="6351386" y="3984509"/>
            <a:ext cx="277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Efficient</a:t>
            </a:r>
            <a:endParaRPr lang="nl-BE" sz="24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54C21CA-844F-47BF-9781-A677CC432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46" y="2107723"/>
            <a:ext cx="3605269" cy="187260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F6874473-A1F2-287A-8CF3-5C9873486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77" y="2017674"/>
            <a:ext cx="4324341" cy="1813433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67B8869-1C66-EC4A-09C6-8AE7591E7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57" y="4378345"/>
            <a:ext cx="2988156" cy="1625459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D1710584-4795-AE6C-2FA2-E222FC48B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5473"/>
            <a:ext cx="5820156" cy="14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057363-150D-5EBE-0B86-1C51A4FA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VLAG-flow</a:t>
            </a:r>
            <a:br>
              <a:rPr lang="nl-BE" dirty="0"/>
            </a:b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90616D4-5E46-2965-0F53-D7AD2A8D1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0" y="1223467"/>
            <a:ext cx="12190209" cy="4410418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26B9FCD4-4D16-BDD2-BE33-86D2CDF5ED8D}"/>
              </a:ext>
            </a:extLst>
          </p:cNvPr>
          <p:cNvSpPr/>
          <p:nvPr/>
        </p:nvSpPr>
        <p:spPr>
          <a:xfrm>
            <a:off x="3190240" y="3647440"/>
            <a:ext cx="914400" cy="8636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6D9CA4-F026-C3FD-7DD8-F917CA205A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40" y="2674375"/>
            <a:ext cx="10161585" cy="29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0EB4803-93AD-6DDD-5B7C-DB6766507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423EEB-9ACC-6E9F-2A7F-C03F7B6983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8786" y="1661020"/>
            <a:ext cx="4835013" cy="4396880"/>
          </a:xfrm>
        </p:spPr>
        <p:txBody>
          <a:bodyPr vert="horz" lIns="0" tIns="0" rIns="0" bIns="0" rtlCol="0" anchor="t">
            <a:normAutofit/>
          </a:bodyPr>
          <a:lstStyle/>
          <a:p>
            <a:pPr marL="42435" lvl="1" indent="-35560"/>
            <a:r>
              <a:rPr lang="en-US" dirty="0">
                <a:ea typeface="Calibri"/>
                <a:cs typeface="Calibri"/>
              </a:rPr>
              <a:t>Assets involved:</a:t>
            </a:r>
          </a:p>
          <a:p>
            <a:pPr marL="280035" lvl="2" indent="-35560"/>
            <a:r>
              <a:rPr lang="en-US" dirty="0">
                <a:ea typeface="Calibri"/>
                <a:cs typeface="Calibri"/>
              </a:rPr>
              <a:t>Charging station</a:t>
            </a:r>
          </a:p>
          <a:p>
            <a:pPr marL="280035" lvl="2" indent="-35560"/>
            <a:r>
              <a:rPr lang="en-US" dirty="0">
                <a:ea typeface="Calibri"/>
                <a:cs typeface="Calibri"/>
              </a:rPr>
              <a:t>Traffic sign</a:t>
            </a:r>
          </a:p>
          <a:p>
            <a:pPr marL="280035" lvl="2" indent="-35560"/>
            <a:r>
              <a:rPr lang="en-US" dirty="0">
                <a:ea typeface="Calibri"/>
                <a:cs typeface="Calibri"/>
              </a:rPr>
              <a:t>Road mark</a:t>
            </a:r>
          </a:p>
          <a:p>
            <a:pPr marL="280035" lvl="2" indent="-35560"/>
            <a:r>
              <a:rPr lang="en-US" dirty="0">
                <a:ea typeface="Calibri"/>
                <a:cs typeface="Calibri"/>
              </a:rPr>
              <a:t>Anti parking bollards</a:t>
            </a:r>
          </a:p>
          <a:p>
            <a:pPr marL="280035" lvl="2" indent="-35560"/>
            <a:endParaRPr lang="nl-BE" dirty="0">
              <a:ea typeface="Calibri"/>
              <a:cs typeface="Calibri"/>
            </a:endParaRPr>
          </a:p>
          <a:p>
            <a:pPr marL="42545" lvl="1" indent="-35560"/>
            <a:endParaRPr lang="nl-BE" dirty="0">
              <a:ea typeface="Calibri"/>
              <a:cs typeface="Calibri"/>
            </a:endParaRPr>
          </a:p>
          <a:p>
            <a:pPr marL="42545" lvl="1" indent="-35560"/>
            <a:endParaRPr lang="nl-BE" dirty="0">
              <a:ea typeface="Calibri"/>
              <a:cs typeface="Calibri"/>
            </a:endParaRPr>
          </a:p>
          <a:p>
            <a:pPr marL="35560" indent="-35560"/>
            <a:endParaRPr lang="nl-BE" dirty="0">
              <a:ea typeface="Calibri"/>
              <a:cs typeface="Calibri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66FAAF-2CB5-2940-9718-72356AF9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728"/>
            <a:ext cx="10515600" cy="476156"/>
          </a:xfrm>
        </p:spPr>
        <p:txBody>
          <a:bodyPr/>
          <a:lstStyle/>
          <a:p>
            <a:r>
              <a:rPr lang="nl-BE" dirty="0"/>
              <a:t>Use case: </a:t>
            </a:r>
            <a:r>
              <a:rPr lang="nl-BE" dirty="0" err="1">
                <a:solidFill>
                  <a:srgbClr val="C00000"/>
                </a:solidFill>
              </a:rPr>
              <a:t>Charging</a:t>
            </a:r>
            <a:r>
              <a:rPr lang="nl-BE" dirty="0">
                <a:solidFill>
                  <a:srgbClr val="C00000"/>
                </a:solidFill>
              </a:rPr>
              <a:t> station</a:t>
            </a:r>
          </a:p>
        </p:txBody>
      </p:sp>
      <p:pic>
        <p:nvPicPr>
          <p:cNvPr id="7" name="Picture 6" descr="Laadpalen voor elektrische auto's - Gemeente Kapellen">
            <a:extLst>
              <a:ext uri="{FF2B5EF4-FFF2-40B4-BE49-F238E27FC236}">
                <a16:creationId xmlns:a16="http://schemas.microsoft.com/office/drawing/2014/main" id="{BEF656B1-72AB-E8A4-A782-C319D349F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/>
          <a:stretch>
            <a:fillRect/>
          </a:stretch>
        </p:blipFill>
        <p:spPr bwMode="auto">
          <a:xfrm>
            <a:off x="916857" y="1359210"/>
            <a:ext cx="4254911" cy="5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84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1C2588E2-4060-51DB-8C08-92ACEC61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32">
            <a:off x="7231035" y="2310773"/>
            <a:ext cx="3305498" cy="223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2E06EB-5E55-3A11-E73E-FF4A5F47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47" y="3421210"/>
            <a:ext cx="4135300" cy="25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AB3A59-AF31-6F02-0911-9C7EB6A48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b="3071"/>
          <a:stretch>
            <a:fillRect/>
          </a:stretch>
        </p:blipFill>
        <p:spPr bwMode="auto">
          <a:xfrm>
            <a:off x="5536244" y="1236909"/>
            <a:ext cx="2415662" cy="33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DD2CE70-1F34-EBF2-65E4-EF15918E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Before</a:t>
            </a:r>
            <a:r>
              <a:rPr lang="nl-BE" dirty="0"/>
              <a:t> e-</a:t>
            </a:r>
            <a:r>
              <a:rPr lang="nl-BE" dirty="0" err="1"/>
              <a:t>Decision</a:t>
            </a:r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8F1065-E082-082B-2184-9B183895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85" y="2492676"/>
            <a:ext cx="1612653" cy="11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80771B-4B23-AFA1-E0EE-E780AC3AF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8233"/>
            <a:ext cx="1313678" cy="14040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DD150EA-89B8-5E02-4B15-CDB77CC8B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791"/>
            <a:ext cx="1313678" cy="140405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D636527-895D-9F54-523F-18275326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848" y="4538740"/>
            <a:ext cx="5046838" cy="20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CCDAD1-7799-E3A2-6C66-5762D407F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349"/>
            <a:ext cx="1313678" cy="14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D10C07A1-4CD2-9754-1464-EFC9766D0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72" y="4002731"/>
            <a:ext cx="4246355" cy="22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F18D434-4584-968B-3BF7-323CA37E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2835" y="3785256"/>
            <a:ext cx="4127682" cy="14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1F387A8-25B1-5E23-A36F-E09B5FAC8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01777"/>
            <a:ext cx="3657601" cy="243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EC6678-99A6-50C4-051E-9EE193F4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73" y="960108"/>
            <a:ext cx="2167824" cy="22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C9F4AF-F789-8752-C708-2A8B580C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5" y="3183539"/>
            <a:ext cx="3077497" cy="11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DD2CE70-1F34-EBF2-65E4-EF15918E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After</a:t>
            </a:r>
            <a:r>
              <a:rPr lang="nl-BE" dirty="0"/>
              <a:t> e-</a:t>
            </a:r>
            <a:r>
              <a:rPr lang="nl-BE" dirty="0" err="1"/>
              <a:t>Decision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CCDAD1-7799-E3A2-6C66-5762D407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349"/>
            <a:ext cx="1313678" cy="14040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94CA2D9-2A1C-18F8-F8CF-38DB5F84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4" y="3044236"/>
            <a:ext cx="1253653" cy="11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01EF9A1-3EC4-81C8-A24B-AB7E8A21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92" y="3183539"/>
            <a:ext cx="1548530" cy="10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6C85707-6A1F-DDCF-B124-324B7425A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349"/>
            <a:ext cx="1313678" cy="140405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384CBE2-7298-3C24-6FB3-0AB1D0BF0F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349"/>
            <a:ext cx="1313678" cy="14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E0DD803A-F2E3-1D12-B4EE-BC99BC5C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61" y="2646233"/>
            <a:ext cx="3524748" cy="25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DD2CE70-1F34-EBF2-65E4-EF15918E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After</a:t>
            </a:r>
            <a:r>
              <a:rPr lang="nl-BE" dirty="0"/>
              <a:t> e-</a:t>
            </a:r>
            <a:r>
              <a:rPr lang="nl-BE" dirty="0" err="1"/>
              <a:t>Decision</a:t>
            </a:r>
            <a:endParaRPr lang="nl-BE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C384CBE2-7298-3C24-6FB3-0AB1D0BF0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47" y="347349"/>
            <a:ext cx="1313678" cy="1404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81A63CF-8AA9-E85F-9319-7245FC6B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" y="2105434"/>
            <a:ext cx="5882737" cy="323348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1B5604E-D55D-FDE0-F551-3D8E3D8A8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912" y="3428999"/>
            <a:ext cx="2910630" cy="28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5308-4279-B860-500A-EA09E026B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emel, buitenshuis, wolk, kunst&#10;&#10;Automatisch gegenereerde beschrijving">
            <a:extLst>
              <a:ext uri="{FF2B5EF4-FFF2-40B4-BE49-F238E27FC236}">
                <a16:creationId xmlns:a16="http://schemas.microsoft.com/office/drawing/2014/main" id="{A24FEF29-6D6C-C516-5BC2-826E6DEDF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51" y="68264"/>
            <a:ext cx="119507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9107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adGent - Cyaan">
  <a:themeElements>
    <a:clrScheme name="Aangepast 4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009DE0"/>
      </a:accent1>
      <a:accent2>
        <a:srgbClr val="F20F36"/>
      </a:accent2>
      <a:accent3>
        <a:srgbClr val="41BA36"/>
      </a:accent3>
      <a:accent4>
        <a:srgbClr val="FAB600"/>
      </a:accent4>
      <a:accent5>
        <a:srgbClr val="F95706"/>
      </a:accent5>
      <a:accent6>
        <a:srgbClr val="590EC3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5A7013A8-9CCE-4DB8-B16E-89993E16F989}"/>
    </a:ext>
  </a:extLst>
</a:theme>
</file>

<file path=ppt/theme/theme10.xml><?xml version="1.0" encoding="utf-8"?>
<a:theme xmlns:a="http://schemas.openxmlformats.org/drawingml/2006/main" name="StadGent - Oker">
  <a:themeElements>
    <a:clrScheme name="Aangepast 12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E8D700"/>
      </a:accent1>
      <a:accent2>
        <a:srgbClr val="FF0099"/>
      </a:accent2>
      <a:accent3>
        <a:srgbClr val="0340C7"/>
      </a:accent3>
      <a:accent4>
        <a:srgbClr val="29CFC9"/>
      </a:accent4>
      <a:accent5>
        <a:srgbClr val="F20F36"/>
      </a:accent5>
      <a:accent6>
        <a:srgbClr val="009DE0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63806D3E-D921-4667-8CE6-9D80500DBBBA}"/>
    </a:ext>
  </a:extLst>
</a:theme>
</file>

<file path=ppt/theme/theme11.xml><?xml version="1.0" encoding="utf-8"?>
<a:theme xmlns:a="http://schemas.openxmlformats.org/drawingml/2006/main" name="2_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tadG_NL.potx" id="{D33D1CEF-7236-4C91-9EB4-30C7786CE3C4}" vid="{1EF6997B-9309-40DD-9B78-3602935CD2D9}"/>
    </a:ext>
  </a:extLst>
</a:theme>
</file>

<file path=ppt/theme/theme12.xml><?xml version="1.0" encoding="utf-8"?>
<a:theme xmlns:a="http://schemas.openxmlformats.org/drawingml/2006/main" name="3_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tadG_NL.potx" id="{D33D1CEF-7236-4C91-9EB4-30C7786CE3C4}" vid="{1EF6997B-9309-40DD-9B78-3602935CD2D9}"/>
    </a:ext>
  </a:extLst>
</a:theme>
</file>

<file path=ppt/theme/theme13.xml><?xml version="1.0" encoding="utf-8"?>
<a:theme xmlns:a="http://schemas.openxmlformats.org/drawingml/2006/main" name="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tadG_NL.potx" id="{D33D1CEF-7236-4C91-9EB4-30C7786CE3C4}" vid="{7C1E24DC-7D78-4AC3-88B3-2F50B2D51ED2}"/>
    </a:ext>
  </a:extLst>
</a:theme>
</file>

<file path=ppt/theme/theme1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dGent - Rood">
  <a:themeElements>
    <a:clrScheme name="Aangepast 3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F20F36"/>
      </a:accent1>
      <a:accent2>
        <a:srgbClr val="009DE0"/>
      </a:accent2>
      <a:accent3>
        <a:srgbClr val="41BA36"/>
      </a:accent3>
      <a:accent4>
        <a:srgbClr val="FAB600"/>
      </a:accent4>
      <a:accent5>
        <a:srgbClr val="F95706"/>
      </a:accent5>
      <a:accent6>
        <a:srgbClr val="590EC3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66497D13-2091-4F56-BE25-B2F302F43FCA}"/>
    </a:ext>
  </a:extLst>
</a:theme>
</file>

<file path=ppt/theme/theme3.xml><?xml version="1.0" encoding="utf-8"?>
<a:theme xmlns:a="http://schemas.openxmlformats.org/drawingml/2006/main" name="StadGent - Groen">
  <a:themeElements>
    <a:clrScheme name="Aangepast 2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41BA36"/>
      </a:accent1>
      <a:accent2>
        <a:srgbClr val="F20F36"/>
      </a:accent2>
      <a:accent3>
        <a:srgbClr val="009DE0"/>
      </a:accent3>
      <a:accent4>
        <a:srgbClr val="FAB600"/>
      </a:accent4>
      <a:accent5>
        <a:srgbClr val="F95706"/>
      </a:accent5>
      <a:accent6>
        <a:srgbClr val="590EC3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89391662-86F5-448A-8D29-EC394CCE5BEA}"/>
    </a:ext>
  </a:extLst>
</a:theme>
</file>

<file path=ppt/theme/theme4.xml><?xml version="1.0" encoding="utf-8"?>
<a:theme xmlns:a="http://schemas.openxmlformats.org/drawingml/2006/main" name="StadGent - Geel">
  <a:themeElements>
    <a:clrScheme name="Aangepast 5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FAB600"/>
      </a:accent1>
      <a:accent2>
        <a:srgbClr val="F20F36"/>
      </a:accent2>
      <a:accent3>
        <a:srgbClr val="009DE0"/>
      </a:accent3>
      <a:accent4>
        <a:srgbClr val="41BA36"/>
      </a:accent4>
      <a:accent5>
        <a:srgbClr val="F95706"/>
      </a:accent5>
      <a:accent6>
        <a:srgbClr val="590EC3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D7854C57-EF25-4D3C-AD2E-4D5A2A879E7F}"/>
    </a:ext>
  </a:extLst>
</a:theme>
</file>

<file path=ppt/theme/theme5.xml><?xml version="1.0" encoding="utf-8"?>
<a:theme xmlns:a="http://schemas.openxmlformats.org/drawingml/2006/main" name="StadGent - Oranje">
  <a:themeElements>
    <a:clrScheme name="Aangepast 6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F95706"/>
      </a:accent1>
      <a:accent2>
        <a:srgbClr val="009DE0"/>
      </a:accent2>
      <a:accent3>
        <a:srgbClr val="FAB600"/>
      </a:accent3>
      <a:accent4>
        <a:srgbClr val="41BA36"/>
      </a:accent4>
      <a:accent5>
        <a:srgbClr val="F20F36"/>
      </a:accent5>
      <a:accent6>
        <a:srgbClr val="590EC3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BDD54CAE-39BC-45B0-B634-F47FCBF39218}"/>
    </a:ext>
  </a:extLst>
</a:theme>
</file>

<file path=ppt/theme/theme6.xml><?xml version="1.0" encoding="utf-8"?>
<a:theme xmlns:a="http://schemas.openxmlformats.org/drawingml/2006/main" name="StadGent - Paars">
  <a:themeElements>
    <a:clrScheme name="Aangepast 7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590EC3"/>
      </a:accent1>
      <a:accent2>
        <a:srgbClr val="F95706"/>
      </a:accent2>
      <a:accent3>
        <a:srgbClr val="FAB600"/>
      </a:accent3>
      <a:accent4>
        <a:srgbClr val="41BA36"/>
      </a:accent4>
      <a:accent5>
        <a:srgbClr val="F20F36"/>
      </a:accent5>
      <a:accent6>
        <a:srgbClr val="009DE0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40F71442-E20C-4DEF-A88A-32BC63120C67}"/>
    </a:ext>
  </a:extLst>
</a:theme>
</file>

<file path=ppt/theme/theme7.xml><?xml version="1.0" encoding="utf-8"?>
<a:theme xmlns:a="http://schemas.openxmlformats.org/drawingml/2006/main" name="StadGent - Donker Blauw">
  <a:themeElements>
    <a:clrScheme name="Aangepast 9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0340C7"/>
      </a:accent1>
      <a:accent2>
        <a:srgbClr val="FF0099"/>
      </a:accent2>
      <a:accent3>
        <a:srgbClr val="29CFC9"/>
      </a:accent3>
      <a:accent4>
        <a:srgbClr val="E8D700"/>
      </a:accent4>
      <a:accent5>
        <a:srgbClr val="F20F36"/>
      </a:accent5>
      <a:accent6>
        <a:srgbClr val="009DE0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353F9EE2-7DC9-4D60-8D95-EE892C861D9B}"/>
    </a:ext>
  </a:extLst>
</a:theme>
</file>

<file path=ppt/theme/theme8.xml><?xml version="1.0" encoding="utf-8"?>
<a:theme xmlns:a="http://schemas.openxmlformats.org/drawingml/2006/main" name="StadGent - Roze">
  <a:themeElements>
    <a:clrScheme name="Aangepast 10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FF0099"/>
      </a:accent1>
      <a:accent2>
        <a:srgbClr val="0340C7"/>
      </a:accent2>
      <a:accent3>
        <a:srgbClr val="29CFC9"/>
      </a:accent3>
      <a:accent4>
        <a:srgbClr val="E8D700"/>
      </a:accent4>
      <a:accent5>
        <a:srgbClr val="F20F36"/>
      </a:accent5>
      <a:accent6>
        <a:srgbClr val="009DE0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23A70F45-1A88-47F9-A311-B4BEE18BA3A0}"/>
    </a:ext>
  </a:extLst>
</a:theme>
</file>

<file path=ppt/theme/theme9.xml><?xml version="1.0" encoding="utf-8"?>
<a:theme xmlns:a="http://schemas.openxmlformats.org/drawingml/2006/main" name="StadGent - Mint">
  <a:themeElements>
    <a:clrScheme name="Aangepast 11">
      <a:dk1>
        <a:srgbClr val="20404C"/>
      </a:dk1>
      <a:lt1>
        <a:srgbClr val="E6E5E5"/>
      </a:lt1>
      <a:dk2>
        <a:srgbClr val="20404C"/>
      </a:dk2>
      <a:lt2>
        <a:srgbClr val="FFFFFF"/>
      </a:lt2>
      <a:accent1>
        <a:srgbClr val="29CFC9"/>
      </a:accent1>
      <a:accent2>
        <a:srgbClr val="FF0099"/>
      </a:accent2>
      <a:accent3>
        <a:srgbClr val="0340C7"/>
      </a:accent3>
      <a:accent4>
        <a:srgbClr val="E8D700"/>
      </a:accent4>
      <a:accent5>
        <a:srgbClr val="F20F36"/>
      </a:accent5>
      <a:accent6>
        <a:srgbClr val="009DE0"/>
      </a:accent6>
      <a:hlink>
        <a:srgbClr val="20404C"/>
      </a:hlink>
      <a:folHlink>
        <a:srgbClr val="20404C"/>
      </a:folHlink>
    </a:clrScheme>
    <a:fontScheme name="Stad Ge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bg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29CFC9"/>
    </a:custClr>
    <a:custClr name="Custom Color 2">
      <a:srgbClr val="E8D700"/>
    </a:custClr>
    <a:custClr name="Custom Color 3">
      <a:srgbClr val="FF0099"/>
    </a:custClr>
    <a:custClr name="Custom Color 4">
      <a:srgbClr val="0340C7"/>
    </a:custClr>
    <a:custClr name="Custom Color 5">
      <a:srgbClr val="21404D"/>
    </a:custClr>
    <a:custClr name="Custom Color 6">
      <a:srgbClr val="E7E6E5"/>
    </a:custClr>
  </a:custClrLst>
  <a:extLst>
    <a:ext uri="{05A4C25C-085E-4340-85A3-A5531E510DB2}">
      <thm15:themeFamily xmlns:thm15="http://schemas.microsoft.com/office/thememl/2012/main" name="Presentatie Template - Stad Gent 2023 - zonder uitleg.pptx  -  Alleen-lezen" id="{2FCAA51D-75B5-4D91-AD5C-89C9D1005020}" vid="{BE8B3871-B0E7-4D40-92DA-C85397D30553}"/>
    </a:ext>
  </a:extLst>
</a:theme>
</file>

<file path=ppt/theme/themeOverride1.xml><?xml version="1.0" encoding="utf-8"?>
<a:themeOverride xmlns:a="http://schemas.openxmlformats.org/drawingml/2006/main">
  <a:clrScheme name="_stadGent">
    <a:dk1>
      <a:sysClr val="windowText" lastClr="000000"/>
    </a:dk1>
    <a:lt1>
      <a:sysClr val="window" lastClr="FFFFFF"/>
    </a:lt1>
    <a:dk2>
      <a:srgbClr val="009FE3"/>
    </a:dk2>
    <a:lt2>
      <a:srgbClr val="EEECE1"/>
    </a:lt2>
    <a:accent1>
      <a:srgbClr val="009FE3"/>
    </a:accent1>
    <a:accent2>
      <a:srgbClr val="5BB4EA"/>
    </a:accent2>
    <a:accent3>
      <a:srgbClr val="9FCFF3"/>
    </a:accent3>
    <a:accent4>
      <a:srgbClr val="D1E8FA"/>
    </a:accent4>
    <a:accent5>
      <a:srgbClr val="006288"/>
    </a:accent5>
    <a:accent6>
      <a:srgbClr val="0081B5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D7D81CD88D6245B32276F9F92F2E98" ma:contentTypeVersion="15" ma:contentTypeDescription="Een nieuw document maken." ma:contentTypeScope="" ma:versionID="8ccb457f02982052b4aaa0e60534e0aa">
  <xsd:schema xmlns:xsd="http://www.w3.org/2001/XMLSchema" xmlns:xs="http://www.w3.org/2001/XMLSchema" xmlns:p="http://schemas.microsoft.com/office/2006/metadata/properties" xmlns:ns2="868e70ad-e9cc-4b97-8568-00a1e6e995e9" xmlns:ns3="a92ff82c-e60c-435e-bd4a-800c1384d9cc" targetNamespace="http://schemas.microsoft.com/office/2006/metadata/properties" ma:root="true" ma:fieldsID="2229abfe3168cdb5165ea730f9b1efd6" ns2:_="" ns3:_="">
    <xsd:import namespace="868e70ad-e9cc-4b97-8568-00a1e6e995e9"/>
    <xsd:import namespace="a92ff82c-e60c-435e-bd4a-800c1384d9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e70ad-e9cc-4b97-8568-00a1e6e995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8bfe1497-abd8-467c-965a-b7de382600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ff82c-e60c-435e-bd4a-800c1384d9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9ac6cbe-490c-43f5-a098-e45d05fe84d1}" ma:internalName="TaxCatchAll" ma:showField="CatchAllData" ma:web="a92ff82c-e60c-435e-bd4a-800c1384d9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8e70ad-e9cc-4b97-8568-00a1e6e995e9">
      <Terms xmlns="http://schemas.microsoft.com/office/infopath/2007/PartnerControls"/>
    </lcf76f155ced4ddcb4097134ff3c332f>
    <TaxCatchAll xmlns="a92ff82c-e60c-435e-bd4a-800c1384d9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CF4881-5873-4D80-9516-ABC1AAC26C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8e70ad-e9cc-4b97-8568-00a1e6e995e9"/>
    <ds:schemaRef ds:uri="a92ff82c-e60c-435e-bd4a-800c1384d9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CC3E7C-6AD1-4508-8FF1-8285CB1BC9EE}">
  <ds:schemaRefs>
    <ds:schemaRef ds:uri="a92ff82c-e60c-435e-bd4a-800c1384d9cc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68e70ad-e9cc-4b97-8568-00a1e6e995e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7B788DC-7F60-4293-9AD7-7DFF874375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Template - Stad Gent 2023 - zonder uitleg</Template>
  <TotalTime>24575</TotalTime>
  <Words>149</Words>
  <Application>Microsoft Office PowerPoint</Application>
  <PresentationFormat>Breedbeeld</PresentationFormat>
  <Paragraphs>49</Paragraphs>
  <Slides>10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13</vt:i4>
      </vt:variant>
      <vt:variant>
        <vt:lpstr>Diatitels</vt:lpstr>
      </vt:variant>
      <vt:variant>
        <vt:i4>10</vt:i4>
      </vt:variant>
    </vt:vector>
  </HeadingPairs>
  <TitlesOfParts>
    <vt:vector size="37" baseType="lpstr">
      <vt:lpstr>Arial</vt:lpstr>
      <vt:lpstr>Biome</vt:lpstr>
      <vt:lpstr>Calibri</vt:lpstr>
      <vt:lpstr>Calibri Light</vt:lpstr>
      <vt:lpstr>Courier New</vt:lpstr>
      <vt:lpstr>Flanders Art Sans</vt:lpstr>
      <vt:lpstr>FlandersArtSans-Bold</vt:lpstr>
      <vt:lpstr>FlandersArtSans-Medium</vt:lpstr>
      <vt:lpstr>FlandersArtSans-Regular</vt:lpstr>
      <vt:lpstr>Open Sans</vt:lpstr>
      <vt:lpstr>Segoe UI</vt:lpstr>
      <vt:lpstr>Segoe UI Semibold</vt:lpstr>
      <vt:lpstr>Systeemlettertype regulier</vt:lpstr>
      <vt:lpstr>Wingdings</vt:lpstr>
      <vt:lpstr>StadGent - Cyaan</vt:lpstr>
      <vt:lpstr>StadGent - Rood</vt:lpstr>
      <vt:lpstr>StadGent - Groen</vt:lpstr>
      <vt:lpstr>StadGent - Geel</vt:lpstr>
      <vt:lpstr>StadGent - Oranje</vt:lpstr>
      <vt:lpstr>StadGent - Paars</vt:lpstr>
      <vt:lpstr>StadGent - Donker Blauw</vt:lpstr>
      <vt:lpstr>StadGent - Roze</vt:lpstr>
      <vt:lpstr>StadGent - Mint</vt:lpstr>
      <vt:lpstr>StadGent - Oker</vt:lpstr>
      <vt:lpstr>2_titeldia presentatie</vt:lpstr>
      <vt:lpstr>3_titeldia presentatie</vt:lpstr>
      <vt:lpstr>binnenwerk</vt:lpstr>
      <vt:lpstr>PowerPoint-presentatie</vt:lpstr>
      <vt:lpstr>Context  </vt:lpstr>
      <vt:lpstr>Goals</vt:lpstr>
      <vt:lpstr>De VLAG-flow </vt:lpstr>
      <vt:lpstr>Use case: Charging station</vt:lpstr>
      <vt:lpstr>Before e-Decision</vt:lpstr>
      <vt:lpstr>After e-Decision</vt:lpstr>
      <vt:lpstr>After e-Decision</vt:lpstr>
      <vt:lpstr>PowerPoint-presentatie</vt:lpstr>
      <vt:lpstr>Bedankt!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Peeters Karel</dc:creator>
  <cp:lastModifiedBy>Peeters Karel</cp:lastModifiedBy>
  <cp:revision>16</cp:revision>
  <dcterms:created xsi:type="dcterms:W3CDTF">2025-10-20T14:06:35Z</dcterms:created>
  <dcterms:modified xsi:type="dcterms:W3CDTF">2026-04-24T07:46:25Z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0x01010050D7D81CD88D6245B32276F9F92F2E98</vt:lpwstr>
  </property>
  <property fmtid="{D5CDD505-2E9C-101B-9397-08002B2CF9AE}" pid="3" name="MediaServiceImageTags">
    <vt:lpwstr/>
  </property>
</Properties>
</file>